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30"/>
  </p:notesMasterIdLst>
  <p:sldIdLst>
    <p:sldId id="369" r:id="rId3"/>
    <p:sldId id="309" r:id="rId4"/>
    <p:sldId id="368" r:id="rId5"/>
    <p:sldId id="340" r:id="rId6"/>
    <p:sldId id="370" r:id="rId7"/>
    <p:sldId id="396" r:id="rId8"/>
    <p:sldId id="373" r:id="rId9"/>
    <p:sldId id="391" r:id="rId10"/>
    <p:sldId id="392" r:id="rId11"/>
    <p:sldId id="393" r:id="rId12"/>
    <p:sldId id="394" r:id="rId13"/>
    <p:sldId id="376" r:id="rId14"/>
    <p:sldId id="381" r:id="rId15"/>
    <p:sldId id="382" r:id="rId16"/>
    <p:sldId id="375" r:id="rId17"/>
    <p:sldId id="388" r:id="rId18"/>
    <p:sldId id="383" r:id="rId19"/>
    <p:sldId id="385" r:id="rId20"/>
    <p:sldId id="387" r:id="rId21"/>
    <p:sldId id="386" r:id="rId22"/>
    <p:sldId id="378" r:id="rId23"/>
    <p:sldId id="374" r:id="rId24"/>
    <p:sldId id="377" r:id="rId25"/>
    <p:sldId id="395" r:id="rId26"/>
    <p:sldId id="397" r:id="rId27"/>
    <p:sldId id="380" r:id="rId28"/>
    <p:sldId id="39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8" autoAdjust="0"/>
  </p:normalViewPr>
  <p:slideViewPr>
    <p:cSldViewPr snapToGrid="0" showGuides="1">
      <p:cViewPr varScale="1">
        <p:scale>
          <a:sx n="102" d="100"/>
          <a:sy n="102" d="100"/>
        </p:scale>
        <p:origin x="870" y="102"/>
      </p:cViewPr>
      <p:guideLst>
        <p:guide orient="horz" pos="2409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0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A3DD257-D279-4305-B0A4-0217C152B46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05250D-266C-4BB4-8FB2-35AF20F59ED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72CAE85-ADE5-4ABC-893D-E38F9D0C46D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168308" y="0"/>
            <a:ext cx="2735671" cy="49411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1B51A-AC3B-4A9A-B1B2-E4367122B78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288021" y="1916832"/>
            <a:ext cx="2736000" cy="49411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B5DC034E-FC25-48B5-89A1-91AB3AA892B6}"/>
              </a:ext>
            </a:extLst>
          </p:cNvPr>
          <p:cNvSpPr/>
          <p:nvPr userDrawn="1"/>
        </p:nvSpPr>
        <p:spPr>
          <a:xfrm>
            <a:off x="0" y="5080596"/>
            <a:ext cx="5903979" cy="16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596CC4D-48F6-413B-A904-CD0D422968D1}"/>
              </a:ext>
            </a:extLst>
          </p:cNvPr>
          <p:cNvSpPr/>
          <p:nvPr userDrawn="1"/>
        </p:nvSpPr>
        <p:spPr>
          <a:xfrm>
            <a:off x="6288021" y="130903"/>
            <a:ext cx="5903979" cy="16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8A283E0-6D94-42C6-AE9E-6404B1407C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9913" y="307975"/>
            <a:ext cx="3020066" cy="4662285"/>
          </a:xfrm>
          <a:custGeom>
            <a:avLst/>
            <a:gdLst>
              <a:gd name="connsiteX0" fmla="*/ 2625660 w 3020066"/>
              <a:gd name="connsiteY0" fmla="*/ 3070798 h 4662285"/>
              <a:gd name="connsiteX1" fmla="*/ 2633590 w 3020066"/>
              <a:gd name="connsiteY1" fmla="*/ 3072899 h 4662285"/>
              <a:gd name="connsiteX2" fmla="*/ 2624137 w 3020066"/>
              <a:gd name="connsiteY2" fmla="*/ 3181399 h 4662285"/>
              <a:gd name="connsiteX3" fmla="*/ 2544363 w 3020066"/>
              <a:gd name="connsiteY3" fmla="*/ 4054502 h 4662285"/>
              <a:gd name="connsiteX4" fmla="*/ 2492213 w 3020066"/>
              <a:gd name="connsiteY4" fmla="*/ 4630197 h 4662285"/>
              <a:gd name="connsiteX5" fmla="*/ 2491425 w 3020066"/>
              <a:gd name="connsiteY5" fmla="*/ 4662285 h 4662285"/>
              <a:gd name="connsiteX6" fmla="*/ 544501 w 3020066"/>
              <a:gd name="connsiteY6" fmla="*/ 4662233 h 4662285"/>
              <a:gd name="connsiteX7" fmla="*/ 514356 w 3020066"/>
              <a:gd name="connsiteY7" fmla="*/ 4339198 h 4662285"/>
              <a:gd name="connsiteX8" fmla="*/ 455956 w 3020066"/>
              <a:gd name="connsiteY8" fmla="*/ 3697173 h 4662285"/>
              <a:gd name="connsiteX9" fmla="*/ 403124 w 3020066"/>
              <a:gd name="connsiteY9" fmla="*/ 3115070 h 4662285"/>
              <a:gd name="connsiteX10" fmla="*/ 403071 w 3020066"/>
              <a:gd name="connsiteY10" fmla="*/ 3098527 h 4662285"/>
              <a:gd name="connsiteX11" fmla="*/ 419614 w 3020066"/>
              <a:gd name="connsiteY11" fmla="*/ 3096952 h 4662285"/>
              <a:gd name="connsiteX12" fmla="*/ 673063 w 3020066"/>
              <a:gd name="connsiteY12" fmla="*/ 3094588 h 4662285"/>
              <a:gd name="connsiteX13" fmla="*/ 703786 w 3020066"/>
              <a:gd name="connsiteY13" fmla="*/ 3114335 h 4662285"/>
              <a:gd name="connsiteX14" fmla="*/ 1342975 w 3020066"/>
              <a:gd name="connsiteY14" fmla="*/ 3589933 h 4662285"/>
              <a:gd name="connsiteX15" fmla="*/ 2277627 w 3020066"/>
              <a:gd name="connsiteY15" fmla="*/ 3179877 h 4662285"/>
              <a:gd name="connsiteX16" fmla="*/ 2330302 w 3020066"/>
              <a:gd name="connsiteY16" fmla="*/ 3086396 h 4662285"/>
              <a:gd name="connsiteX17" fmla="*/ 2348578 w 3020066"/>
              <a:gd name="connsiteY17" fmla="*/ 3072951 h 4662285"/>
              <a:gd name="connsiteX18" fmla="*/ 2625660 w 3020066"/>
              <a:gd name="connsiteY18" fmla="*/ 3070798 h 4662285"/>
              <a:gd name="connsiteX19" fmla="*/ 1459103 w 3020066"/>
              <a:gd name="connsiteY19" fmla="*/ 1861054 h 4662285"/>
              <a:gd name="connsiteX20" fmla="*/ 2266283 w 3020066"/>
              <a:gd name="connsiteY20" fmla="*/ 2357664 h 4662285"/>
              <a:gd name="connsiteX21" fmla="*/ 2326415 w 3020066"/>
              <a:gd name="connsiteY21" fmla="*/ 2397683 h 4662285"/>
              <a:gd name="connsiteX22" fmla="*/ 2668041 w 3020066"/>
              <a:gd name="connsiteY22" fmla="*/ 2396685 h 4662285"/>
              <a:gd name="connsiteX23" fmla="*/ 2695350 w 3020066"/>
              <a:gd name="connsiteY23" fmla="*/ 2396738 h 4662285"/>
              <a:gd name="connsiteX24" fmla="*/ 2641940 w 3020066"/>
              <a:gd name="connsiteY24" fmla="*/ 2983147 h 4662285"/>
              <a:gd name="connsiteX25" fmla="*/ 2589843 w 3020066"/>
              <a:gd name="connsiteY25" fmla="*/ 2983147 h 4662285"/>
              <a:gd name="connsiteX26" fmla="*/ 2312656 w 3020066"/>
              <a:gd name="connsiteY26" fmla="*/ 2984355 h 4662285"/>
              <a:gd name="connsiteX27" fmla="*/ 2271903 w 3020066"/>
              <a:gd name="connsiteY27" fmla="*/ 3010666 h 4662285"/>
              <a:gd name="connsiteX28" fmla="*/ 1677878 w 3020066"/>
              <a:gd name="connsiteY28" fmla="*/ 3500233 h 4662285"/>
              <a:gd name="connsiteX29" fmla="*/ 760451 w 3020066"/>
              <a:gd name="connsiteY29" fmla="*/ 3039866 h 4662285"/>
              <a:gd name="connsiteX30" fmla="*/ 706779 w 3020066"/>
              <a:gd name="connsiteY30" fmla="*/ 3005940 h 4662285"/>
              <a:gd name="connsiteX31" fmla="*/ 416725 w 3020066"/>
              <a:gd name="connsiteY31" fmla="*/ 3009143 h 4662285"/>
              <a:gd name="connsiteX32" fmla="*/ 393355 w 3020066"/>
              <a:gd name="connsiteY32" fmla="*/ 3009143 h 4662285"/>
              <a:gd name="connsiteX33" fmla="*/ 337634 w 3020066"/>
              <a:gd name="connsiteY33" fmla="*/ 2396475 h 4662285"/>
              <a:gd name="connsiteX34" fmla="*/ 363840 w 3020066"/>
              <a:gd name="connsiteY34" fmla="*/ 2396475 h 4662285"/>
              <a:gd name="connsiteX35" fmla="*/ 709772 w 3020066"/>
              <a:gd name="connsiteY35" fmla="*/ 2396843 h 4662285"/>
              <a:gd name="connsiteX36" fmla="*/ 742701 w 3020066"/>
              <a:gd name="connsiteY36" fmla="*/ 2375311 h 4662285"/>
              <a:gd name="connsiteX37" fmla="*/ 1312830 w 3020066"/>
              <a:gd name="connsiteY37" fmla="*/ 1884010 h 4662285"/>
              <a:gd name="connsiteX38" fmla="*/ 1459103 w 3020066"/>
              <a:gd name="connsiteY38" fmla="*/ 1861054 h 4662285"/>
              <a:gd name="connsiteX39" fmla="*/ 216844 w 3020066"/>
              <a:gd name="connsiteY39" fmla="*/ 1063583 h 4662285"/>
              <a:gd name="connsiteX40" fmla="*/ 2816351 w 3020066"/>
              <a:gd name="connsiteY40" fmla="*/ 1063583 h 4662285"/>
              <a:gd name="connsiteX41" fmla="*/ 2703281 w 3020066"/>
              <a:gd name="connsiteY41" fmla="*/ 2309243 h 4662285"/>
              <a:gd name="connsiteX42" fmla="*/ 2679070 w 3020066"/>
              <a:gd name="connsiteY42" fmla="*/ 2309243 h 4662285"/>
              <a:gd name="connsiteX43" fmla="*/ 2363283 w 3020066"/>
              <a:gd name="connsiteY43" fmla="*/ 2309664 h 4662285"/>
              <a:gd name="connsiteX44" fmla="*/ 2326048 w 3020066"/>
              <a:gd name="connsiteY44" fmla="*/ 2287028 h 4662285"/>
              <a:gd name="connsiteX45" fmla="*/ 1611864 w 3020066"/>
              <a:gd name="connsiteY45" fmla="*/ 1778607 h 4662285"/>
              <a:gd name="connsiteX46" fmla="*/ 691654 w 3020066"/>
              <a:gd name="connsiteY46" fmla="*/ 2286451 h 4662285"/>
              <a:gd name="connsiteX47" fmla="*/ 654840 w 3020066"/>
              <a:gd name="connsiteY47" fmla="*/ 2309769 h 4662285"/>
              <a:gd name="connsiteX48" fmla="*/ 356225 w 3020066"/>
              <a:gd name="connsiteY48" fmla="*/ 2309243 h 4662285"/>
              <a:gd name="connsiteX49" fmla="*/ 329966 w 3020066"/>
              <a:gd name="connsiteY49" fmla="*/ 2309243 h 4662285"/>
              <a:gd name="connsiteX50" fmla="*/ 216844 w 3020066"/>
              <a:gd name="connsiteY50" fmla="*/ 1063583 h 4662285"/>
              <a:gd name="connsiteX51" fmla="*/ 2336709 w 3020066"/>
              <a:gd name="connsiteY51" fmla="*/ 0 h 4662285"/>
              <a:gd name="connsiteX52" fmla="*/ 2371319 w 3020066"/>
              <a:gd name="connsiteY52" fmla="*/ 20902 h 4662285"/>
              <a:gd name="connsiteX53" fmla="*/ 2580180 w 3020066"/>
              <a:gd name="connsiteY53" fmla="*/ 391465 h 4662285"/>
              <a:gd name="connsiteX54" fmla="*/ 2611848 w 3020066"/>
              <a:gd name="connsiteY54" fmla="*/ 410004 h 4662285"/>
              <a:gd name="connsiteX55" fmla="*/ 3020066 w 3020066"/>
              <a:gd name="connsiteY55" fmla="*/ 408953 h 4662285"/>
              <a:gd name="connsiteX56" fmla="*/ 3020066 w 3020066"/>
              <a:gd name="connsiteY56" fmla="*/ 920683 h 4662285"/>
              <a:gd name="connsiteX57" fmla="*/ 2996433 w 3020066"/>
              <a:gd name="connsiteY57" fmla="*/ 921050 h 4662285"/>
              <a:gd name="connsiteX58" fmla="*/ 26679 w 3020066"/>
              <a:gd name="connsiteY58" fmla="*/ 921050 h 4662285"/>
              <a:gd name="connsiteX59" fmla="*/ 0 w 3020066"/>
              <a:gd name="connsiteY59" fmla="*/ 921050 h 4662285"/>
              <a:gd name="connsiteX60" fmla="*/ 0 w 3020066"/>
              <a:gd name="connsiteY60" fmla="*/ 409583 h 4662285"/>
              <a:gd name="connsiteX61" fmla="*/ 24578 w 3020066"/>
              <a:gd name="connsiteY61" fmla="*/ 409583 h 4662285"/>
              <a:gd name="connsiteX62" fmla="*/ 407062 w 3020066"/>
              <a:gd name="connsiteY62" fmla="*/ 409899 h 4662285"/>
              <a:gd name="connsiteX63" fmla="*/ 437313 w 3020066"/>
              <a:gd name="connsiteY63" fmla="*/ 392621 h 4662285"/>
              <a:gd name="connsiteX64" fmla="*/ 648170 w 3020066"/>
              <a:gd name="connsiteY64" fmla="*/ 18276 h 4662285"/>
              <a:gd name="connsiteX65" fmla="*/ 679943 w 3020066"/>
              <a:gd name="connsiteY65" fmla="*/ 105 h 4662285"/>
              <a:gd name="connsiteX66" fmla="*/ 2336709 w 3020066"/>
              <a:gd name="connsiteY66" fmla="*/ 0 h 46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020066" h="4662285">
                <a:moveTo>
                  <a:pt x="2625660" y="3070798"/>
                </a:moveTo>
                <a:cubicBezTo>
                  <a:pt x="2627656" y="3070798"/>
                  <a:pt x="2629651" y="3071795"/>
                  <a:pt x="2633590" y="3072899"/>
                </a:cubicBezTo>
                <a:cubicBezTo>
                  <a:pt x="2630439" y="3109083"/>
                  <a:pt x="2627446" y="3145267"/>
                  <a:pt x="2624137" y="3181399"/>
                </a:cubicBezTo>
                <a:cubicBezTo>
                  <a:pt x="2597563" y="3472451"/>
                  <a:pt x="2570884" y="3763450"/>
                  <a:pt x="2544363" y="4054502"/>
                </a:cubicBezTo>
                <a:cubicBezTo>
                  <a:pt x="2526874" y="4246401"/>
                  <a:pt x="2509491" y="4438299"/>
                  <a:pt x="2492213" y="4630197"/>
                </a:cubicBezTo>
                <a:cubicBezTo>
                  <a:pt x="2491268" y="4640806"/>
                  <a:pt x="2491636" y="4651572"/>
                  <a:pt x="2491425" y="4662285"/>
                </a:cubicBezTo>
                <a:cubicBezTo>
                  <a:pt x="1842468" y="4662233"/>
                  <a:pt x="1193458" y="4662233"/>
                  <a:pt x="544501" y="4662233"/>
                </a:cubicBezTo>
                <a:cubicBezTo>
                  <a:pt x="534417" y="4554572"/>
                  <a:pt x="524176" y="4446912"/>
                  <a:pt x="514356" y="4339198"/>
                </a:cubicBezTo>
                <a:cubicBezTo>
                  <a:pt x="494767" y="4125190"/>
                  <a:pt x="475440" y="3911182"/>
                  <a:pt x="455956" y="3697173"/>
                </a:cubicBezTo>
                <a:cubicBezTo>
                  <a:pt x="438310" y="3503121"/>
                  <a:pt x="420664" y="3309122"/>
                  <a:pt x="403124" y="3115070"/>
                </a:cubicBezTo>
                <a:cubicBezTo>
                  <a:pt x="402651" y="3110134"/>
                  <a:pt x="403071" y="3105092"/>
                  <a:pt x="403071" y="3098527"/>
                </a:cubicBezTo>
                <a:cubicBezTo>
                  <a:pt x="408690" y="3098002"/>
                  <a:pt x="414100" y="3097004"/>
                  <a:pt x="419614" y="3096952"/>
                </a:cubicBezTo>
                <a:cubicBezTo>
                  <a:pt x="504114" y="3096217"/>
                  <a:pt x="588615" y="3096164"/>
                  <a:pt x="673063" y="3094588"/>
                </a:cubicBezTo>
                <a:cubicBezTo>
                  <a:pt x="689554" y="3094273"/>
                  <a:pt x="696486" y="3100943"/>
                  <a:pt x="703786" y="3114335"/>
                </a:cubicBezTo>
                <a:cubicBezTo>
                  <a:pt x="843797" y="3370987"/>
                  <a:pt x="1055705" y="3533844"/>
                  <a:pt x="1342975" y="3589933"/>
                </a:cubicBezTo>
                <a:cubicBezTo>
                  <a:pt x="1708549" y="3661303"/>
                  <a:pt x="2079479" y="3496189"/>
                  <a:pt x="2277627" y="3179877"/>
                </a:cubicBezTo>
                <a:cubicBezTo>
                  <a:pt x="2296585" y="3149627"/>
                  <a:pt x="2312131" y="3117223"/>
                  <a:pt x="2330302" y="3086396"/>
                </a:cubicBezTo>
                <a:cubicBezTo>
                  <a:pt x="2333926" y="3080251"/>
                  <a:pt x="2342276" y="3073004"/>
                  <a:pt x="2348578" y="3072951"/>
                </a:cubicBezTo>
                <a:cubicBezTo>
                  <a:pt x="2440956" y="3071533"/>
                  <a:pt x="2533334" y="3071271"/>
                  <a:pt x="2625660" y="3070798"/>
                </a:cubicBezTo>
                <a:close/>
                <a:moveTo>
                  <a:pt x="1459103" y="1861054"/>
                </a:moveTo>
                <a:cubicBezTo>
                  <a:pt x="1799530" y="1839030"/>
                  <a:pt x="2125668" y="2033651"/>
                  <a:pt x="2266283" y="2357664"/>
                </a:cubicBezTo>
                <a:cubicBezTo>
                  <a:pt x="2279360" y="2387809"/>
                  <a:pt x="2293067" y="2398418"/>
                  <a:pt x="2326415" y="2397683"/>
                </a:cubicBezTo>
                <a:cubicBezTo>
                  <a:pt x="2440220" y="2395162"/>
                  <a:pt x="2554183" y="2396685"/>
                  <a:pt x="2668041" y="2396685"/>
                </a:cubicBezTo>
                <a:cubicBezTo>
                  <a:pt x="2675971" y="2396738"/>
                  <a:pt x="2683691" y="2396738"/>
                  <a:pt x="2695350" y="2396738"/>
                </a:cubicBezTo>
                <a:cubicBezTo>
                  <a:pt x="2677442" y="2593468"/>
                  <a:pt x="2659848" y="2786574"/>
                  <a:pt x="2641940" y="2983147"/>
                </a:cubicBezTo>
                <a:cubicBezTo>
                  <a:pt x="2623716" y="2983147"/>
                  <a:pt x="2606806" y="2983042"/>
                  <a:pt x="2589843" y="2983147"/>
                </a:cubicBezTo>
                <a:cubicBezTo>
                  <a:pt x="2497465" y="2983725"/>
                  <a:pt x="2405034" y="2984985"/>
                  <a:pt x="2312656" y="2984355"/>
                </a:cubicBezTo>
                <a:cubicBezTo>
                  <a:pt x="2291228" y="2984197"/>
                  <a:pt x="2281040" y="2990079"/>
                  <a:pt x="2271903" y="3010666"/>
                </a:cubicBezTo>
                <a:cubicBezTo>
                  <a:pt x="2155943" y="3273095"/>
                  <a:pt x="1958006" y="3438946"/>
                  <a:pt x="1677878" y="3500233"/>
                </a:cubicBezTo>
                <a:cubicBezTo>
                  <a:pt x="1304585" y="3581951"/>
                  <a:pt x="924201" y="3389684"/>
                  <a:pt x="760451" y="3039866"/>
                </a:cubicBezTo>
                <a:cubicBezTo>
                  <a:pt x="748267" y="3013817"/>
                  <a:pt x="735401" y="3005099"/>
                  <a:pt x="706779" y="3005940"/>
                </a:cubicBezTo>
                <a:cubicBezTo>
                  <a:pt x="610147" y="3008828"/>
                  <a:pt x="513410" y="3008355"/>
                  <a:pt x="416725" y="3009143"/>
                </a:cubicBezTo>
                <a:cubicBezTo>
                  <a:pt x="409687" y="3009196"/>
                  <a:pt x="402598" y="3009143"/>
                  <a:pt x="393355" y="3009143"/>
                </a:cubicBezTo>
                <a:cubicBezTo>
                  <a:pt x="374816" y="2805061"/>
                  <a:pt x="356383" y="2602606"/>
                  <a:pt x="337634" y="2396475"/>
                </a:cubicBezTo>
                <a:cubicBezTo>
                  <a:pt x="347455" y="2396475"/>
                  <a:pt x="355648" y="2396475"/>
                  <a:pt x="363840" y="2396475"/>
                </a:cubicBezTo>
                <a:cubicBezTo>
                  <a:pt x="479168" y="2396475"/>
                  <a:pt x="594497" y="2396108"/>
                  <a:pt x="709772" y="2396843"/>
                </a:cubicBezTo>
                <a:cubicBezTo>
                  <a:pt x="727208" y="2396948"/>
                  <a:pt x="735505" y="2392064"/>
                  <a:pt x="742701" y="2375311"/>
                </a:cubicBezTo>
                <a:cubicBezTo>
                  <a:pt x="852935" y="2119025"/>
                  <a:pt x="1042155" y="1952020"/>
                  <a:pt x="1312830" y="1884010"/>
                </a:cubicBezTo>
                <a:cubicBezTo>
                  <a:pt x="1361546" y="1871767"/>
                  <a:pt x="1410471" y="1864200"/>
                  <a:pt x="1459103" y="1861054"/>
                </a:cubicBezTo>
                <a:close/>
                <a:moveTo>
                  <a:pt x="216844" y="1063583"/>
                </a:moveTo>
                <a:cubicBezTo>
                  <a:pt x="1083434" y="1063583"/>
                  <a:pt x="1948711" y="1063583"/>
                  <a:pt x="2816351" y="1063583"/>
                </a:cubicBezTo>
                <a:cubicBezTo>
                  <a:pt x="2778696" y="1478260"/>
                  <a:pt x="2741093" y="1892360"/>
                  <a:pt x="2703281" y="2309243"/>
                </a:cubicBezTo>
                <a:cubicBezTo>
                  <a:pt x="2694195" y="2309243"/>
                  <a:pt x="2686633" y="2309243"/>
                  <a:pt x="2679070" y="2309243"/>
                </a:cubicBezTo>
                <a:cubicBezTo>
                  <a:pt x="2573773" y="2309243"/>
                  <a:pt x="2468528" y="2308770"/>
                  <a:pt x="2363283" y="2309664"/>
                </a:cubicBezTo>
                <a:cubicBezTo>
                  <a:pt x="2344482" y="2309821"/>
                  <a:pt x="2335186" y="2304674"/>
                  <a:pt x="2326048" y="2287028"/>
                </a:cubicBezTo>
                <a:cubicBezTo>
                  <a:pt x="2175218" y="1995189"/>
                  <a:pt x="1938523" y="1819676"/>
                  <a:pt x="1611864" y="1778607"/>
                </a:cubicBezTo>
                <a:cubicBezTo>
                  <a:pt x="1230693" y="1730712"/>
                  <a:pt x="859815" y="1938891"/>
                  <a:pt x="691654" y="2286451"/>
                </a:cubicBezTo>
                <a:cubicBezTo>
                  <a:pt x="683304" y="2303781"/>
                  <a:pt x="674324" y="2309978"/>
                  <a:pt x="654840" y="2309769"/>
                </a:cubicBezTo>
                <a:cubicBezTo>
                  <a:pt x="555319" y="2308613"/>
                  <a:pt x="455746" y="2309243"/>
                  <a:pt x="356225" y="2309243"/>
                </a:cubicBezTo>
                <a:cubicBezTo>
                  <a:pt x="348453" y="2309243"/>
                  <a:pt x="340680" y="2309243"/>
                  <a:pt x="329966" y="2309243"/>
                </a:cubicBezTo>
                <a:cubicBezTo>
                  <a:pt x="292154" y="1892833"/>
                  <a:pt x="254552" y="1479153"/>
                  <a:pt x="216844" y="1063583"/>
                </a:cubicBezTo>
                <a:close/>
                <a:moveTo>
                  <a:pt x="2336709" y="0"/>
                </a:moveTo>
                <a:cubicBezTo>
                  <a:pt x="2354513" y="0"/>
                  <a:pt x="2363126" y="6303"/>
                  <a:pt x="2371319" y="20902"/>
                </a:cubicBezTo>
                <a:cubicBezTo>
                  <a:pt x="2440641" y="144580"/>
                  <a:pt x="2510910" y="267734"/>
                  <a:pt x="2580180" y="391465"/>
                </a:cubicBezTo>
                <a:cubicBezTo>
                  <a:pt x="2587847" y="405225"/>
                  <a:pt x="2596146" y="410056"/>
                  <a:pt x="2611848" y="410004"/>
                </a:cubicBezTo>
                <a:cubicBezTo>
                  <a:pt x="2747921" y="409111"/>
                  <a:pt x="2883994" y="409164"/>
                  <a:pt x="3020066" y="408953"/>
                </a:cubicBezTo>
                <a:cubicBezTo>
                  <a:pt x="3020066" y="579530"/>
                  <a:pt x="3020066" y="750106"/>
                  <a:pt x="3020066" y="920683"/>
                </a:cubicBezTo>
                <a:cubicBezTo>
                  <a:pt x="3012188" y="920840"/>
                  <a:pt x="3004311" y="921050"/>
                  <a:pt x="2996433" y="921050"/>
                </a:cubicBezTo>
                <a:cubicBezTo>
                  <a:pt x="2006533" y="921050"/>
                  <a:pt x="1016632" y="921050"/>
                  <a:pt x="26679" y="921050"/>
                </a:cubicBezTo>
                <a:cubicBezTo>
                  <a:pt x="18223" y="921050"/>
                  <a:pt x="9769" y="921050"/>
                  <a:pt x="0" y="921050"/>
                </a:cubicBezTo>
                <a:cubicBezTo>
                  <a:pt x="0" y="750579"/>
                  <a:pt x="0" y="581735"/>
                  <a:pt x="0" y="409583"/>
                </a:cubicBezTo>
                <a:cubicBezTo>
                  <a:pt x="8035" y="409583"/>
                  <a:pt x="16281" y="409583"/>
                  <a:pt x="24578" y="409583"/>
                </a:cubicBezTo>
                <a:cubicBezTo>
                  <a:pt x="152090" y="409583"/>
                  <a:pt x="279603" y="409373"/>
                  <a:pt x="407062" y="409899"/>
                </a:cubicBezTo>
                <a:cubicBezTo>
                  <a:pt x="421662" y="409951"/>
                  <a:pt x="429908" y="405803"/>
                  <a:pt x="437313" y="392621"/>
                </a:cubicBezTo>
                <a:cubicBezTo>
                  <a:pt x="507266" y="267629"/>
                  <a:pt x="578217" y="143267"/>
                  <a:pt x="648170" y="18276"/>
                </a:cubicBezTo>
                <a:cubicBezTo>
                  <a:pt x="655890" y="4464"/>
                  <a:pt x="664398" y="105"/>
                  <a:pt x="679943" y="105"/>
                </a:cubicBezTo>
                <a:cubicBezTo>
                  <a:pt x="1232216" y="525"/>
                  <a:pt x="1784436" y="578"/>
                  <a:pt x="23367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>
            <a:extLst>
              <a:ext uri="{FF2B5EF4-FFF2-40B4-BE49-F238E27FC236}">
                <a16:creationId xmlns:a16="http://schemas.microsoft.com/office/drawing/2014/main" id="{27E0B720-1E75-4213-8D37-ED92244A47E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8115" y="1778447"/>
            <a:ext cx="3045281" cy="24539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326CFD35-3E52-4EEE-9073-3E04E89882A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61806" y="1767561"/>
            <a:ext cx="3045281" cy="24539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6DD4EAD4-8B5A-4F3F-8C30-65EA4759496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15496" y="1767561"/>
            <a:ext cx="3045281" cy="24539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13FA89-7218-4398-8834-4790A96576DA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D25558F-1F89-4587-9F93-80058F2ADB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945" y="236430"/>
            <a:ext cx="1083922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Style</a:t>
            </a: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123B280A-3972-449C-B2CA-98F56448F1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E814CFC6-F2C3-4CB1-B202-9203DF6AF0AA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8984C3-B4BF-4F2B-B03A-4A1A78943C1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F0D45E-2F35-4179-B1D0-9664C81CFE57}"/>
              </a:ext>
            </a:extLst>
          </p:cNvPr>
          <p:cNvGrpSpPr/>
          <p:nvPr userDrawn="1"/>
        </p:nvGrpSpPr>
        <p:grpSpPr>
          <a:xfrm rot="20607542">
            <a:off x="1230145" y="1088987"/>
            <a:ext cx="2580306" cy="4655566"/>
            <a:chOff x="4789978" y="1099366"/>
            <a:chExt cx="2580306" cy="46555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id="{736B5D70-F3A8-4796-B653-235423D34C6A}"/>
                </a:ext>
              </a:extLst>
            </p:cNvPr>
            <p:cNvSpPr/>
            <p:nvPr/>
          </p:nvSpPr>
          <p:spPr>
            <a:xfrm>
              <a:off x="4793972" y="1099366"/>
              <a:ext cx="2573455" cy="465556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E0BA9E11-FBC5-4646-83E2-EFF84E5316F7}"/>
                </a:ext>
              </a:extLst>
            </p:cNvPr>
            <p:cNvSpPr/>
            <p:nvPr/>
          </p:nvSpPr>
          <p:spPr>
            <a:xfrm>
              <a:off x="4828452" y="1123785"/>
              <a:ext cx="2504495" cy="460668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71F8C366-2769-488F-AE99-D1A94C8EAE6A}"/>
                </a:ext>
              </a:extLst>
            </p:cNvPr>
            <p:cNvSpPr/>
            <p:nvPr/>
          </p:nvSpPr>
          <p:spPr>
            <a:xfrm>
              <a:off x="4888657" y="1203120"/>
              <a:ext cx="2384085" cy="44480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6125E872-0BD4-42E9-9762-16E35903C257}"/>
                </a:ext>
              </a:extLst>
            </p:cNvPr>
            <p:cNvSpPr/>
            <p:nvPr/>
          </p:nvSpPr>
          <p:spPr>
            <a:xfrm>
              <a:off x="4790433" y="1761624"/>
              <a:ext cx="18006" cy="158625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1176D1B0-C7D8-4A5E-AAFD-ACDE2CE0A45C}"/>
                </a:ext>
              </a:extLst>
            </p:cNvPr>
            <p:cNvSpPr/>
            <p:nvPr/>
          </p:nvSpPr>
          <p:spPr>
            <a:xfrm>
              <a:off x="4790433" y="2101968"/>
              <a:ext cx="25137" cy="31638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C01C5C8B-35F4-4B08-BAFD-521651D2CB3F}"/>
                </a:ext>
              </a:extLst>
            </p:cNvPr>
            <p:cNvSpPr/>
            <p:nvPr/>
          </p:nvSpPr>
          <p:spPr>
            <a:xfrm>
              <a:off x="4790484" y="2124694"/>
              <a:ext cx="14213" cy="26494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DA01C082-CCBD-4C62-BD07-77B5371FEFCB}"/>
                </a:ext>
              </a:extLst>
            </p:cNvPr>
            <p:cNvSpPr/>
            <p:nvPr/>
          </p:nvSpPr>
          <p:spPr>
            <a:xfrm>
              <a:off x="4789978" y="2524437"/>
              <a:ext cx="25137" cy="31638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0546ACF3-0F56-4411-9FE7-2AA7A70E8420}"/>
                </a:ext>
              </a:extLst>
            </p:cNvPr>
            <p:cNvSpPr/>
            <p:nvPr/>
          </p:nvSpPr>
          <p:spPr>
            <a:xfrm>
              <a:off x="4789978" y="2547163"/>
              <a:ext cx="14213" cy="26494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F2B3B344-F546-419A-9D36-3BE613FE6D0B}"/>
                </a:ext>
              </a:extLst>
            </p:cNvPr>
            <p:cNvSpPr/>
            <p:nvPr/>
          </p:nvSpPr>
          <p:spPr>
            <a:xfrm>
              <a:off x="7345147" y="2208099"/>
              <a:ext cx="25137" cy="51204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4ADBC19B-2B39-4F3C-891F-1B91F46936CB}"/>
                </a:ext>
              </a:extLst>
            </p:cNvPr>
            <p:cNvSpPr/>
            <p:nvPr/>
          </p:nvSpPr>
          <p:spPr>
            <a:xfrm>
              <a:off x="7356071" y="2244908"/>
              <a:ext cx="14213" cy="428779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73442583-0ED2-4D10-A94D-A4D3BFFF6760}"/>
                </a:ext>
              </a:extLst>
            </p:cNvPr>
            <p:cNvSpPr/>
            <p:nvPr/>
          </p:nvSpPr>
          <p:spPr>
            <a:xfrm>
              <a:off x="7349951" y="3279292"/>
              <a:ext cx="20333" cy="350907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DB63A30A-B7A6-4606-A540-61D0D391874C}"/>
                </a:ext>
              </a:extLst>
            </p:cNvPr>
            <p:cNvSpPr/>
            <p:nvPr/>
          </p:nvSpPr>
          <p:spPr>
            <a:xfrm>
              <a:off x="7358753" y="3304487"/>
              <a:ext cx="11531" cy="293839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" name="Group 1">
              <a:extLst>
                <a:ext uri="{FF2B5EF4-FFF2-40B4-BE49-F238E27FC236}">
                  <a16:creationId xmlns:a16="http://schemas.microsoft.com/office/drawing/2014/main" id="{813585BB-D25C-433F-ADC1-F7DC3CCA0695}"/>
                </a:ext>
              </a:extLst>
            </p:cNvPr>
            <p:cNvGrpSpPr/>
            <p:nvPr userDrawn="1"/>
          </p:nvGrpSpPr>
          <p:grpSpPr>
            <a:xfrm>
              <a:off x="6503099" y="1178658"/>
              <a:ext cx="131097" cy="134444"/>
              <a:chOff x="6503099" y="1195231"/>
              <a:chExt cx="119701" cy="108213"/>
            </a:xfrm>
          </p:grpSpPr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5DFD3E-259C-4418-849B-4FEC086196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3099" y="1195231"/>
                <a:ext cx="119701" cy="108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27">
                <a:extLst>
                  <a:ext uri="{FF2B5EF4-FFF2-40B4-BE49-F238E27FC236}">
                    <a16:creationId xmlns:a16="http://schemas.microsoft.com/office/drawing/2014/main" id="{30D50912-A8B3-40C1-ACF6-42BA0D26A2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581" y="1201994"/>
                <a:ext cx="104739" cy="94686"/>
              </a:xfrm>
              <a:prstGeom prst="ellipse">
                <a:avLst/>
              </a:pr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28">
                <a:extLst>
                  <a:ext uri="{FF2B5EF4-FFF2-40B4-BE49-F238E27FC236}">
                    <a16:creationId xmlns:a16="http://schemas.microsoft.com/office/drawing/2014/main" id="{AFC35217-7536-44A1-9999-31B6F62FD4BB}"/>
                  </a:ext>
                </a:extLst>
              </p:cNvPr>
              <p:cNvSpPr/>
              <p:nvPr/>
            </p:nvSpPr>
            <p:spPr>
              <a:xfrm>
                <a:off x="6537065" y="1225936"/>
                <a:ext cx="51770" cy="4680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29">
                <a:extLst>
                  <a:ext uri="{FF2B5EF4-FFF2-40B4-BE49-F238E27FC236}">
                    <a16:creationId xmlns:a16="http://schemas.microsoft.com/office/drawing/2014/main" id="{DE82781A-F148-448D-8321-6CB94CBAB234}"/>
                  </a:ext>
                </a:extLst>
              </p:cNvPr>
              <p:cNvSpPr/>
              <p:nvPr/>
            </p:nvSpPr>
            <p:spPr>
              <a:xfrm>
                <a:off x="6549220" y="1236925"/>
                <a:ext cx="27463" cy="24827"/>
              </a:xfrm>
              <a:prstGeom prst="ellipse">
                <a:avLst/>
              </a:prstGeom>
              <a:solidFill>
                <a:srgbClr val="081422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0E09F8F6-80F3-41B0-B8C8-A152100E7553}"/>
                </a:ext>
              </a:extLst>
            </p:cNvPr>
            <p:cNvSpPr/>
            <p:nvPr userDrawn="1"/>
          </p:nvSpPr>
          <p:spPr>
            <a:xfrm flipH="1">
              <a:off x="4792220" y="1780535"/>
              <a:ext cx="9559" cy="12080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Picture Placeholder 33">
            <a:extLst>
              <a:ext uri="{FF2B5EF4-FFF2-40B4-BE49-F238E27FC236}">
                <a16:creationId xmlns:a16="http://schemas.microsoft.com/office/drawing/2014/main" id="{0C8BBFD1-378B-45DB-A10C-F583DA9D641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20607542">
            <a:off x="1334537" y="1195446"/>
            <a:ext cx="2384085" cy="4448059"/>
          </a:xfrm>
          <a:custGeom>
            <a:avLst/>
            <a:gdLst>
              <a:gd name="connsiteX0" fmla="*/ 256439 w 2384085"/>
              <a:gd name="connsiteY0" fmla="*/ 0 h 4448059"/>
              <a:gd name="connsiteX1" fmla="*/ 483496 w 2384085"/>
              <a:gd name="connsiteY1" fmla="*/ 0 h 4448059"/>
              <a:gd name="connsiteX2" fmla="*/ 505506 w 2384085"/>
              <a:gd name="connsiteY2" fmla="*/ 18839 h 4448059"/>
              <a:gd name="connsiteX3" fmla="*/ 675825 w 2384085"/>
              <a:gd name="connsiteY3" fmla="*/ 164616 h 4448059"/>
              <a:gd name="connsiteX4" fmla="*/ 1697576 w 2384085"/>
              <a:gd name="connsiteY4" fmla="*/ 164616 h 4448059"/>
              <a:gd name="connsiteX5" fmla="*/ 1867894 w 2384085"/>
              <a:gd name="connsiteY5" fmla="*/ 18839 h 4448059"/>
              <a:gd name="connsiteX6" fmla="*/ 1889905 w 2384085"/>
              <a:gd name="connsiteY6" fmla="*/ 0 h 4448059"/>
              <a:gd name="connsiteX7" fmla="*/ 2127646 w 2384085"/>
              <a:gd name="connsiteY7" fmla="*/ 0 h 4448059"/>
              <a:gd name="connsiteX8" fmla="*/ 2384085 w 2384085"/>
              <a:gd name="connsiteY8" fmla="*/ 219488 h 4448059"/>
              <a:gd name="connsiteX9" fmla="*/ 2384085 w 2384085"/>
              <a:gd name="connsiteY9" fmla="*/ 4228571 h 4448059"/>
              <a:gd name="connsiteX10" fmla="*/ 2127646 w 2384085"/>
              <a:gd name="connsiteY10" fmla="*/ 4448059 h 4448059"/>
              <a:gd name="connsiteX11" fmla="*/ 256439 w 2384085"/>
              <a:gd name="connsiteY11" fmla="*/ 4448059 h 4448059"/>
              <a:gd name="connsiteX12" fmla="*/ 0 w 2384085"/>
              <a:gd name="connsiteY12" fmla="*/ 4228571 h 4448059"/>
              <a:gd name="connsiteX13" fmla="*/ 0 w 2384085"/>
              <a:gd name="connsiteY13" fmla="*/ 219488 h 4448059"/>
              <a:gd name="connsiteX14" fmla="*/ 256439 w 2384085"/>
              <a:gd name="connsiteY14" fmla="*/ 0 h 444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4085" h="4448059">
                <a:moveTo>
                  <a:pt x="256439" y="0"/>
                </a:moveTo>
                <a:lnTo>
                  <a:pt x="483496" y="0"/>
                </a:lnTo>
                <a:cubicBezTo>
                  <a:pt x="495623" y="0"/>
                  <a:pt x="505506" y="8414"/>
                  <a:pt x="505506" y="18839"/>
                </a:cubicBezTo>
                <a:cubicBezTo>
                  <a:pt x="505506" y="99364"/>
                  <a:pt x="581797" y="164616"/>
                  <a:pt x="675825" y="164616"/>
                </a:cubicBezTo>
                <a:lnTo>
                  <a:pt x="1697576" y="164616"/>
                </a:lnTo>
                <a:cubicBezTo>
                  <a:pt x="1791657" y="164616"/>
                  <a:pt x="1867894" y="99318"/>
                  <a:pt x="1867894" y="18839"/>
                </a:cubicBezTo>
                <a:cubicBezTo>
                  <a:pt x="1867894" y="8460"/>
                  <a:pt x="1877724" y="0"/>
                  <a:pt x="1889905" y="0"/>
                </a:cubicBezTo>
                <a:lnTo>
                  <a:pt x="2127646" y="0"/>
                </a:lnTo>
                <a:cubicBezTo>
                  <a:pt x="2269275" y="0"/>
                  <a:pt x="2384085" y="98267"/>
                  <a:pt x="2384085" y="219488"/>
                </a:cubicBezTo>
                <a:lnTo>
                  <a:pt x="2384085" y="4228571"/>
                </a:lnTo>
                <a:cubicBezTo>
                  <a:pt x="2384085" y="4349792"/>
                  <a:pt x="2269275" y="4448059"/>
                  <a:pt x="2127646" y="4448059"/>
                </a:cubicBezTo>
                <a:lnTo>
                  <a:pt x="256439" y="4448059"/>
                </a:lnTo>
                <a:cubicBezTo>
                  <a:pt x="114810" y="4448059"/>
                  <a:pt x="0" y="4349792"/>
                  <a:pt x="0" y="4228571"/>
                </a:cubicBezTo>
                <a:lnTo>
                  <a:pt x="0" y="219488"/>
                </a:lnTo>
                <a:cubicBezTo>
                  <a:pt x="0" y="98267"/>
                  <a:pt x="114810" y="0"/>
                  <a:pt x="2564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22" name="Picture Placeholder 33">
            <a:extLst>
              <a:ext uri="{FF2B5EF4-FFF2-40B4-BE49-F238E27FC236}">
                <a16:creationId xmlns:a16="http://schemas.microsoft.com/office/drawing/2014/main" id="{B727642B-F923-45A1-9C5B-6DF5B41C470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884595" y="1396325"/>
            <a:ext cx="2384085" cy="4448059"/>
          </a:xfrm>
          <a:custGeom>
            <a:avLst/>
            <a:gdLst>
              <a:gd name="connsiteX0" fmla="*/ 256439 w 2384085"/>
              <a:gd name="connsiteY0" fmla="*/ 0 h 4448059"/>
              <a:gd name="connsiteX1" fmla="*/ 483496 w 2384085"/>
              <a:gd name="connsiteY1" fmla="*/ 0 h 4448059"/>
              <a:gd name="connsiteX2" fmla="*/ 505506 w 2384085"/>
              <a:gd name="connsiteY2" fmla="*/ 18839 h 4448059"/>
              <a:gd name="connsiteX3" fmla="*/ 675825 w 2384085"/>
              <a:gd name="connsiteY3" fmla="*/ 164616 h 4448059"/>
              <a:gd name="connsiteX4" fmla="*/ 1697576 w 2384085"/>
              <a:gd name="connsiteY4" fmla="*/ 164616 h 4448059"/>
              <a:gd name="connsiteX5" fmla="*/ 1867894 w 2384085"/>
              <a:gd name="connsiteY5" fmla="*/ 18839 h 4448059"/>
              <a:gd name="connsiteX6" fmla="*/ 1889905 w 2384085"/>
              <a:gd name="connsiteY6" fmla="*/ 0 h 4448059"/>
              <a:gd name="connsiteX7" fmla="*/ 2127646 w 2384085"/>
              <a:gd name="connsiteY7" fmla="*/ 0 h 4448059"/>
              <a:gd name="connsiteX8" fmla="*/ 2384085 w 2384085"/>
              <a:gd name="connsiteY8" fmla="*/ 219488 h 4448059"/>
              <a:gd name="connsiteX9" fmla="*/ 2384085 w 2384085"/>
              <a:gd name="connsiteY9" fmla="*/ 4228571 h 4448059"/>
              <a:gd name="connsiteX10" fmla="*/ 2127646 w 2384085"/>
              <a:gd name="connsiteY10" fmla="*/ 4448059 h 4448059"/>
              <a:gd name="connsiteX11" fmla="*/ 256439 w 2384085"/>
              <a:gd name="connsiteY11" fmla="*/ 4448059 h 4448059"/>
              <a:gd name="connsiteX12" fmla="*/ 0 w 2384085"/>
              <a:gd name="connsiteY12" fmla="*/ 4228571 h 4448059"/>
              <a:gd name="connsiteX13" fmla="*/ 0 w 2384085"/>
              <a:gd name="connsiteY13" fmla="*/ 219488 h 4448059"/>
              <a:gd name="connsiteX14" fmla="*/ 256439 w 2384085"/>
              <a:gd name="connsiteY14" fmla="*/ 0 h 444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4085" h="4448059">
                <a:moveTo>
                  <a:pt x="256439" y="0"/>
                </a:moveTo>
                <a:lnTo>
                  <a:pt x="483496" y="0"/>
                </a:lnTo>
                <a:cubicBezTo>
                  <a:pt x="495623" y="0"/>
                  <a:pt x="505506" y="8414"/>
                  <a:pt x="505506" y="18839"/>
                </a:cubicBezTo>
                <a:cubicBezTo>
                  <a:pt x="505506" y="99364"/>
                  <a:pt x="581797" y="164616"/>
                  <a:pt x="675825" y="164616"/>
                </a:cubicBezTo>
                <a:lnTo>
                  <a:pt x="1697576" y="164616"/>
                </a:lnTo>
                <a:cubicBezTo>
                  <a:pt x="1791657" y="164616"/>
                  <a:pt x="1867894" y="99318"/>
                  <a:pt x="1867894" y="18839"/>
                </a:cubicBezTo>
                <a:cubicBezTo>
                  <a:pt x="1867894" y="8460"/>
                  <a:pt x="1877724" y="0"/>
                  <a:pt x="1889905" y="0"/>
                </a:cubicBezTo>
                <a:lnTo>
                  <a:pt x="2127646" y="0"/>
                </a:lnTo>
                <a:cubicBezTo>
                  <a:pt x="2269275" y="0"/>
                  <a:pt x="2384085" y="98267"/>
                  <a:pt x="2384085" y="219488"/>
                </a:cubicBezTo>
                <a:lnTo>
                  <a:pt x="2384085" y="4228571"/>
                </a:lnTo>
                <a:cubicBezTo>
                  <a:pt x="2384085" y="4349792"/>
                  <a:pt x="2269275" y="4448059"/>
                  <a:pt x="2127646" y="4448059"/>
                </a:cubicBezTo>
                <a:lnTo>
                  <a:pt x="256439" y="4448059"/>
                </a:lnTo>
                <a:cubicBezTo>
                  <a:pt x="114810" y="4448059"/>
                  <a:pt x="0" y="4349792"/>
                  <a:pt x="0" y="4228571"/>
                </a:cubicBezTo>
                <a:lnTo>
                  <a:pt x="0" y="219488"/>
                </a:lnTo>
                <a:cubicBezTo>
                  <a:pt x="0" y="98267"/>
                  <a:pt x="114810" y="0"/>
                  <a:pt x="2564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hyperlink" Target="https://kenscourses.com/tc101fall2016/syndicated/week-4-plan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rdojo-nijmegen.nl/instructies/web-development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hyperlink" Target="https://smlpoints.com/notes-jquery-use-ajax-with-async-await.html" TargetMode="External"/><Relationship Id="rId4" Type="http://schemas.openxmlformats.org/officeDocument/2006/relationships/hyperlink" Target="https://www.pngall.com/java-png/download/6818" TargetMode="External"/><Relationship Id="rId9" Type="http://schemas.openxmlformats.org/officeDocument/2006/relationships/image" Target="../media/image17.jpg"/><Relationship Id="rId14" Type="http://schemas.openxmlformats.org/officeDocument/2006/relationships/hyperlink" Target="https://lthub.ubc.ca/guides/github-instructor-guid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hyperlink" Target="https://lthub.ubc.ca/guides/github-instructor-guide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2" Type="http://schemas.openxmlformats.org/officeDocument/2006/relationships/image" Target="../media/image18.png"/><Relationship Id="rId16" Type="http://schemas.openxmlformats.org/officeDocument/2006/relationships/hyperlink" Target="https://www.pngall.com/oracle-png/download/4007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rdojo-nijmegen.nl/instructies/web-development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5" Type="http://schemas.openxmlformats.org/officeDocument/2006/relationships/image" Target="../media/image21.png"/><Relationship Id="rId10" Type="http://schemas.openxmlformats.org/officeDocument/2006/relationships/hyperlink" Target="https://smlpoints.com/notes-jquery-use-ajax-with-async-await.html" TargetMode="External"/><Relationship Id="rId4" Type="http://schemas.openxmlformats.org/officeDocument/2006/relationships/hyperlink" Target="https://www.pngall.com/java-png/download/6818" TargetMode="External"/><Relationship Id="rId9" Type="http://schemas.openxmlformats.org/officeDocument/2006/relationships/image" Target="../media/image17.jp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hyperlink" Target="https://docs.flutter.dev/search?q=calender" TargetMode="External"/><Relationship Id="rId17" Type="http://schemas.openxmlformats.org/officeDocument/2006/relationships/image" Target="../media/image27.png"/><Relationship Id="rId2" Type="http://schemas.openxmlformats.org/officeDocument/2006/relationships/image" Target="../media/image18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rdojo-nijmegen.nl/instructies/web-development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9.png"/><Relationship Id="rId15" Type="http://schemas.openxmlformats.org/officeDocument/2006/relationships/hyperlink" Target="https://lthub.ubc.ca/guides/github-instructor-guide/" TargetMode="External"/><Relationship Id="rId10" Type="http://schemas.openxmlformats.org/officeDocument/2006/relationships/hyperlink" Target="https://smlpoints.com/notes-jquery-use-ajax-with-async-await.html" TargetMode="External"/><Relationship Id="rId4" Type="http://schemas.openxmlformats.org/officeDocument/2006/relationships/hyperlink" Target="https://www.pngall.com/java-png/download/6818" TargetMode="External"/><Relationship Id="rId9" Type="http://schemas.openxmlformats.org/officeDocument/2006/relationships/image" Target="../media/image17.jpg"/><Relationship Id="rId1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pngall.com/java-png/download/6818" TargetMode="External"/><Relationship Id="rId18" Type="http://schemas.openxmlformats.org/officeDocument/2006/relationships/hyperlink" Target="https://coderdojo-nijmegen.nl/instructies/web-development/" TargetMode="External"/><Relationship Id="rId26" Type="http://schemas.openxmlformats.org/officeDocument/2006/relationships/image" Target="../media/image24.png"/><Relationship Id="rId3" Type="http://schemas.openxmlformats.org/officeDocument/2006/relationships/image" Target="../media/image12.png"/><Relationship Id="rId21" Type="http://schemas.openxmlformats.org/officeDocument/2006/relationships/image" Target="../media/image21.png"/><Relationship Id="rId7" Type="http://schemas.openxmlformats.org/officeDocument/2006/relationships/hyperlink" Target="https://alexkosarev.name/category/javaee/spring/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microsoft.com/office/2007/relationships/hdphoto" Target="../media/hdphoto2.wdp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hyperlink" Target="https://kenscourses.com/tc101fall2016/syndicated/week-4-plan/" TargetMode="External"/><Relationship Id="rId24" Type="http://schemas.openxmlformats.org/officeDocument/2006/relationships/hyperlink" Target="https://lthub.ubc.ca/guides/github-instructor-guide/" TargetMode="External"/><Relationship Id="rId32" Type="http://schemas.openxmlformats.org/officeDocument/2006/relationships/image" Target="../media/image29.png"/><Relationship Id="rId5" Type="http://schemas.openxmlformats.org/officeDocument/2006/relationships/hyperlink" Target="https://www.publicdomainpictures.net/en/view-image.php?image=12495&amp;picture=blank-monitor" TargetMode="External"/><Relationship Id="rId15" Type="http://schemas.openxmlformats.org/officeDocument/2006/relationships/hyperlink" Target="https://smlpoints.com/notes-jquery-use-ajax-with-async-await.html" TargetMode="External"/><Relationship Id="rId23" Type="http://schemas.openxmlformats.org/officeDocument/2006/relationships/image" Target="../media/image22.png"/><Relationship Id="rId28" Type="http://schemas.microsoft.com/office/2007/relationships/hdphoto" Target="../media/hdphoto3.wdp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31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hyperlink" Target="https://docs.flutter.dev/search?q=calender" TargetMode="External"/><Relationship Id="rId14" Type="http://schemas.openxmlformats.org/officeDocument/2006/relationships/image" Target="../media/image17.jpg"/><Relationship Id="rId22" Type="http://schemas.openxmlformats.org/officeDocument/2006/relationships/hyperlink" Target="https://www.pngall.com/oracle-png/download/40071" TargetMode="External"/><Relationship Id="rId27" Type="http://schemas.openxmlformats.org/officeDocument/2006/relationships/image" Target="../media/image25.png"/><Relationship Id="rId30" Type="http://schemas.openxmlformats.org/officeDocument/2006/relationships/image" Target="../media/image27.png"/><Relationship Id="rId8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java-png/download/6818" TargetMode="External"/><Relationship Id="rId13" Type="http://schemas.openxmlformats.org/officeDocument/2006/relationships/image" Target="../media/image17.jpg"/><Relationship Id="rId18" Type="http://schemas.openxmlformats.org/officeDocument/2006/relationships/hyperlink" Target="https://alexkosarev.name/category/javaee/spring/" TargetMode="External"/><Relationship Id="rId3" Type="http://schemas.openxmlformats.org/officeDocument/2006/relationships/image" Target="../media/image25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image" Target="../media/image29.png"/><Relationship Id="rId16" Type="http://schemas.openxmlformats.org/officeDocument/2006/relationships/image" Target="../media/image28.png"/><Relationship Id="rId20" Type="http://schemas.openxmlformats.org/officeDocument/2006/relationships/hyperlink" Target="https://lthub.ubc.ca/guides/github-instructor-gui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26.png"/><Relationship Id="rId10" Type="http://schemas.openxmlformats.org/officeDocument/2006/relationships/hyperlink" Target="https://coderdojo-nijmegen.nl/instructies/web-development/" TargetMode="External"/><Relationship Id="rId19" Type="http://schemas.openxmlformats.org/officeDocument/2006/relationships/image" Target="../media/image22.png"/><Relationship Id="rId4" Type="http://schemas.microsoft.com/office/2007/relationships/hdphoto" Target="../media/hdphoto3.wdp"/><Relationship Id="rId9" Type="http://schemas.openxmlformats.org/officeDocument/2006/relationships/image" Target="../media/image19.png"/><Relationship Id="rId14" Type="http://schemas.openxmlformats.org/officeDocument/2006/relationships/hyperlink" Target="https://smlpoints.com/notes-jquery-use-ajax-with-async-awai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5CBBE8-96C2-0AA0-B36F-F707054F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524B4-FAFF-A69A-C2F5-AEDF9D190C1E}"/>
              </a:ext>
            </a:extLst>
          </p:cNvPr>
          <p:cNvSpPr txBox="1"/>
          <p:nvPr/>
        </p:nvSpPr>
        <p:spPr>
          <a:xfrm>
            <a:off x="6755908" y="2344038"/>
            <a:ext cx="61344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니빵내빵</a:t>
            </a:r>
            <a:endParaRPr lang="en-US" altLang="ko-KR" sz="7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Https://www.ni0nae0.shop</a:t>
            </a:r>
          </a:p>
          <a:p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-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빵빵컴퍼니</a:t>
            </a:r>
            <a:endParaRPr lang="ko-KR" altLang="en-US" sz="6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823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0D6533-26DB-8B27-3760-6000597F3CD5}"/>
              </a:ext>
            </a:extLst>
          </p:cNvPr>
          <p:cNvSpPr txBox="1"/>
          <p:nvPr/>
        </p:nvSpPr>
        <p:spPr>
          <a:xfrm>
            <a:off x="552566" y="1757104"/>
            <a:ext cx="45205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구글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Oauth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리디렉션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URI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적용 필요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https,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SSL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AWS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 오픈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도메인 구매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ACM(SSL)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인증서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CloudFront -&gt; Load Balancer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A2C4D-5E1D-39E8-4762-BA0E6A71858F}"/>
              </a:ext>
            </a:extLst>
          </p:cNvPr>
          <p:cNvSpPr txBox="1"/>
          <p:nvPr/>
        </p:nvSpPr>
        <p:spPr>
          <a:xfrm>
            <a:off x="535237" y="396934"/>
            <a:ext cx="453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ㆍ소셜로그인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aaa">
            <a:hlinkClick r:id="" action="ppaction://media"/>
            <a:extLst>
              <a:ext uri="{FF2B5EF4-FFF2-40B4-BE49-F238E27FC236}">
                <a16:creationId xmlns:a16="http://schemas.microsoft.com/office/drawing/2014/main" id="{8C6BEBF6-3C44-9FA4-F673-B4007FFFD9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799" y="1757104"/>
            <a:ext cx="73152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9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0D6533-26DB-8B27-3760-6000597F3CD5}"/>
              </a:ext>
            </a:extLst>
          </p:cNvPr>
          <p:cNvSpPr txBox="1"/>
          <p:nvPr/>
        </p:nvSpPr>
        <p:spPr>
          <a:xfrm>
            <a:off x="552566" y="1757104"/>
            <a:ext cx="4520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Spring Boot Security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접속 권한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 정보 조회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A2C4D-5E1D-39E8-4762-BA0E6A71858F}"/>
              </a:ext>
            </a:extLst>
          </p:cNvPr>
          <p:cNvSpPr txBox="1"/>
          <p:nvPr/>
        </p:nvSpPr>
        <p:spPr>
          <a:xfrm>
            <a:off x="535237" y="396934"/>
            <a:ext cx="453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ㆍ회원정보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pic>
        <p:nvPicPr>
          <p:cNvPr id="3" name="112">
            <a:hlinkClick r:id="" action="ppaction://media"/>
            <a:extLst>
              <a:ext uri="{FF2B5EF4-FFF2-40B4-BE49-F238E27FC236}">
                <a16:creationId xmlns:a16="http://schemas.microsoft.com/office/drawing/2014/main" id="{5A9C174F-7F9E-AEBC-EF1B-496EB13C2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6855" y="1757104"/>
            <a:ext cx="7475145" cy="420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1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424B32A-8AF3-A9BC-3954-203FAF91E06D}"/>
              </a:ext>
            </a:extLst>
          </p:cNvPr>
          <p:cNvGrpSpPr/>
          <p:nvPr/>
        </p:nvGrpSpPr>
        <p:grpSpPr>
          <a:xfrm>
            <a:off x="616767" y="633864"/>
            <a:ext cx="947641" cy="948123"/>
            <a:chOff x="7457823" y="4624410"/>
            <a:chExt cx="982246" cy="98274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4193777-5FD6-A399-02CA-FFECE2DFA1D2}"/>
                </a:ext>
              </a:extLst>
            </p:cNvPr>
            <p:cNvSpPr/>
            <p:nvPr/>
          </p:nvSpPr>
          <p:spPr>
            <a:xfrm>
              <a:off x="7457823" y="4624410"/>
              <a:ext cx="982246" cy="9822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0DEED73-FC45-B314-70D9-275BFA6249E5}"/>
                </a:ext>
              </a:extLst>
            </p:cNvPr>
            <p:cNvGrpSpPr/>
            <p:nvPr/>
          </p:nvGrpSpPr>
          <p:grpSpPr>
            <a:xfrm>
              <a:off x="7575174" y="4666348"/>
              <a:ext cx="753685" cy="940806"/>
              <a:chOff x="7575174" y="4666348"/>
              <a:chExt cx="753685" cy="940806"/>
            </a:xfrm>
          </p:grpSpPr>
          <p:sp>
            <p:nvSpPr>
              <p:cNvPr id="5" name="자유형: 도형 4">
                <a:extLst>
                  <a:ext uri="{FF2B5EF4-FFF2-40B4-BE49-F238E27FC236}">
                    <a16:creationId xmlns:a16="http://schemas.microsoft.com/office/drawing/2014/main" id="{18742295-7D91-0488-0F1D-8B60767E3DE9}"/>
                  </a:ext>
                </a:extLst>
              </p:cNvPr>
              <p:cNvSpPr/>
              <p:nvPr/>
            </p:nvSpPr>
            <p:spPr>
              <a:xfrm>
                <a:off x="7575174" y="5252932"/>
                <a:ext cx="753685" cy="353724"/>
              </a:xfrm>
              <a:custGeom>
                <a:avLst/>
                <a:gdLst>
                  <a:gd name="connsiteX0" fmla="*/ 254094 w 753685"/>
                  <a:gd name="connsiteY0" fmla="*/ 0 h 353724"/>
                  <a:gd name="connsiteX1" fmla="*/ 370083 w 753685"/>
                  <a:gd name="connsiteY1" fmla="*/ 52038 h 353724"/>
                  <a:gd name="connsiteX2" fmla="*/ 491038 w 753685"/>
                  <a:gd name="connsiteY2" fmla="*/ 33 h 353724"/>
                  <a:gd name="connsiteX3" fmla="*/ 633223 w 753685"/>
                  <a:gd name="connsiteY3" fmla="*/ 45493 h 353724"/>
                  <a:gd name="connsiteX4" fmla="*/ 739266 w 753685"/>
                  <a:gd name="connsiteY4" fmla="*/ 162707 h 353724"/>
                  <a:gd name="connsiteX5" fmla="*/ 741221 w 753685"/>
                  <a:gd name="connsiteY5" fmla="*/ 174445 h 353724"/>
                  <a:gd name="connsiteX6" fmla="*/ 753685 w 753685"/>
                  <a:gd name="connsiteY6" fmla="*/ 174334 h 353724"/>
                  <a:gd name="connsiteX7" fmla="*/ 378402 w 753685"/>
                  <a:gd name="connsiteY7" fmla="*/ 353705 h 353724"/>
                  <a:gd name="connsiteX8" fmla="*/ 78472 w 753685"/>
                  <a:gd name="connsiteY8" fmla="*/ 254896 h 353724"/>
                  <a:gd name="connsiteX9" fmla="*/ 8157 w 753685"/>
                  <a:gd name="connsiteY9" fmla="*/ 188692 h 353724"/>
                  <a:gd name="connsiteX10" fmla="*/ 4387 w 753685"/>
                  <a:gd name="connsiteY10" fmla="*/ 188138 h 353724"/>
                  <a:gd name="connsiteX11" fmla="*/ 4317 w 753685"/>
                  <a:gd name="connsiteY11" fmla="*/ 185076 h 353724"/>
                  <a:gd name="connsiteX12" fmla="*/ 0 w 753685"/>
                  <a:gd name="connsiteY12" fmla="*/ 181012 h 353724"/>
                  <a:gd name="connsiteX13" fmla="*/ 4223 w 753685"/>
                  <a:gd name="connsiteY13" fmla="*/ 180975 h 353724"/>
                  <a:gd name="connsiteX14" fmla="*/ 4141 w 753685"/>
                  <a:gd name="connsiteY14" fmla="*/ 177410 h 353724"/>
                  <a:gd name="connsiteX15" fmla="*/ 51520 w 753685"/>
                  <a:gd name="connsiteY15" fmla="*/ 78928 h 353724"/>
                  <a:gd name="connsiteX16" fmla="*/ 115939 w 753685"/>
                  <a:gd name="connsiteY16" fmla="*/ 44445 h 353724"/>
                  <a:gd name="connsiteX17" fmla="*/ 254094 w 753685"/>
                  <a:gd name="connsiteY17" fmla="*/ 0 h 353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3685" h="353724">
                    <a:moveTo>
                      <a:pt x="254094" y="0"/>
                    </a:moveTo>
                    <a:cubicBezTo>
                      <a:pt x="257077" y="-81"/>
                      <a:pt x="370083" y="52038"/>
                      <a:pt x="370083" y="52038"/>
                    </a:cubicBezTo>
                    <a:cubicBezTo>
                      <a:pt x="371260" y="50362"/>
                      <a:pt x="488716" y="581"/>
                      <a:pt x="491038" y="33"/>
                    </a:cubicBezTo>
                    <a:cubicBezTo>
                      <a:pt x="538433" y="15186"/>
                      <a:pt x="585425" y="31549"/>
                      <a:pt x="633223" y="45493"/>
                    </a:cubicBezTo>
                    <a:cubicBezTo>
                      <a:pt x="692451" y="62791"/>
                      <a:pt x="727063" y="102754"/>
                      <a:pt x="739266" y="162707"/>
                    </a:cubicBezTo>
                    <a:lnTo>
                      <a:pt x="741221" y="174445"/>
                    </a:lnTo>
                    <a:lnTo>
                      <a:pt x="753685" y="174334"/>
                    </a:lnTo>
                    <a:cubicBezTo>
                      <a:pt x="661311" y="286730"/>
                      <a:pt x="523881" y="352416"/>
                      <a:pt x="378402" y="353705"/>
                    </a:cubicBezTo>
                    <a:cubicBezTo>
                      <a:pt x="269293" y="354672"/>
                      <a:pt x="164069" y="319341"/>
                      <a:pt x="78472" y="254896"/>
                    </a:cubicBezTo>
                    <a:lnTo>
                      <a:pt x="8157" y="188692"/>
                    </a:lnTo>
                    <a:lnTo>
                      <a:pt x="4387" y="188138"/>
                    </a:lnTo>
                    <a:lnTo>
                      <a:pt x="4317" y="185076"/>
                    </a:lnTo>
                    <a:lnTo>
                      <a:pt x="0" y="181012"/>
                    </a:lnTo>
                    <a:lnTo>
                      <a:pt x="4223" y="180975"/>
                    </a:lnTo>
                    <a:lnTo>
                      <a:pt x="4141" y="177410"/>
                    </a:lnTo>
                    <a:cubicBezTo>
                      <a:pt x="8897" y="139300"/>
                      <a:pt x="22842" y="105624"/>
                      <a:pt x="51520" y="78928"/>
                    </a:cubicBezTo>
                    <a:cubicBezTo>
                      <a:pt x="70011" y="61727"/>
                      <a:pt x="91854" y="51587"/>
                      <a:pt x="115939" y="44445"/>
                    </a:cubicBezTo>
                    <a:cubicBezTo>
                      <a:pt x="156934" y="32274"/>
                      <a:pt x="248791" y="1838"/>
                      <a:pt x="254094" y="0"/>
                    </a:cubicBezTo>
                    <a:close/>
                  </a:path>
                </a:pathLst>
              </a:custGeom>
              <a:solidFill>
                <a:srgbClr val="9D9ACC"/>
              </a:solidFill>
              <a:ln w="636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" name="Graphic 57">
                <a:extLst>
                  <a:ext uri="{FF2B5EF4-FFF2-40B4-BE49-F238E27FC236}">
                    <a16:creationId xmlns:a16="http://schemas.microsoft.com/office/drawing/2014/main" id="{0FE52E06-8D03-F972-E906-B56E8262670D}"/>
                  </a:ext>
                </a:extLst>
              </p:cNvPr>
              <p:cNvSpPr/>
              <p:nvPr/>
            </p:nvSpPr>
            <p:spPr>
              <a:xfrm>
                <a:off x="7730804" y="4808368"/>
                <a:ext cx="431110" cy="462509"/>
              </a:xfrm>
              <a:custGeom>
                <a:avLst/>
                <a:gdLst>
                  <a:gd name="connsiteX0" fmla="*/ 510616 w 1702876"/>
                  <a:gd name="connsiteY0" fmla="*/ 1679990 h 1826902"/>
                  <a:gd name="connsiteX1" fmla="*/ 533476 w 1702876"/>
                  <a:gd name="connsiteY1" fmla="*/ 1547415 h 1826902"/>
                  <a:gd name="connsiteX2" fmla="*/ 526917 w 1702876"/>
                  <a:gd name="connsiteY2" fmla="*/ 1420825 h 1826902"/>
                  <a:gd name="connsiteX3" fmla="*/ 426308 w 1702876"/>
                  <a:gd name="connsiteY3" fmla="*/ 1340083 h 1826902"/>
                  <a:gd name="connsiteX4" fmla="*/ 198600 w 1702876"/>
                  <a:gd name="connsiteY4" fmla="*/ 973177 h 1826902"/>
                  <a:gd name="connsiteX5" fmla="*/ 181152 w 1702876"/>
                  <a:gd name="connsiteY5" fmla="*/ 945796 h 1826902"/>
                  <a:gd name="connsiteX6" fmla="*/ 63796 w 1702876"/>
                  <a:gd name="connsiteY6" fmla="*/ 829713 h 1826902"/>
                  <a:gd name="connsiteX7" fmla="*/ 6678 w 1702876"/>
                  <a:gd name="connsiteY7" fmla="*/ 567109 h 1826902"/>
                  <a:gd name="connsiteX8" fmla="*/ 109770 w 1702876"/>
                  <a:gd name="connsiteY8" fmla="*/ 464080 h 1826902"/>
                  <a:gd name="connsiteX9" fmla="*/ 132312 w 1702876"/>
                  <a:gd name="connsiteY9" fmla="*/ 491652 h 1826902"/>
                  <a:gd name="connsiteX10" fmla="*/ 239162 w 1702876"/>
                  <a:gd name="connsiteY10" fmla="*/ 696501 h 1826902"/>
                  <a:gd name="connsiteX11" fmla="*/ 259921 w 1702876"/>
                  <a:gd name="connsiteY11" fmla="*/ 486813 h 1826902"/>
                  <a:gd name="connsiteX12" fmla="*/ 459420 w 1702876"/>
                  <a:gd name="connsiteY12" fmla="*/ 31396 h 1826902"/>
                  <a:gd name="connsiteX13" fmla="*/ 495334 w 1702876"/>
                  <a:gd name="connsiteY13" fmla="*/ 3250 h 1826902"/>
                  <a:gd name="connsiteX14" fmla="*/ 487757 w 1702876"/>
                  <a:gd name="connsiteY14" fmla="*/ 48652 h 1826902"/>
                  <a:gd name="connsiteX15" fmla="*/ 428282 w 1702876"/>
                  <a:gd name="connsiteY15" fmla="*/ 313866 h 1826902"/>
                  <a:gd name="connsiteX16" fmla="*/ 619695 w 1702876"/>
                  <a:gd name="connsiteY16" fmla="*/ 182246 h 1826902"/>
                  <a:gd name="connsiteX17" fmla="*/ 803211 w 1702876"/>
                  <a:gd name="connsiteY17" fmla="*/ 21335 h 1826902"/>
                  <a:gd name="connsiteX18" fmla="*/ 815947 w 1702876"/>
                  <a:gd name="connsiteY18" fmla="*/ 7135 h 1826902"/>
                  <a:gd name="connsiteX19" fmla="*/ 832694 w 1702876"/>
                  <a:gd name="connsiteY19" fmla="*/ 1086 h 1826902"/>
                  <a:gd name="connsiteX20" fmla="*/ 835305 w 1702876"/>
                  <a:gd name="connsiteY20" fmla="*/ 20698 h 1826902"/>
                  <a:gd name="connsiteX21" fmla="*/ 816966 w 1702876"/>
                  <a:gd name="connsiteY21" fmla="*/ 54065 h 1826902"/>
                  <a:gd name="connsiteX22" fmla="*/ 737688 w 1702876"/>
                  <a:gd name="connsiteY22" fmla="*/ 271521 h 1826902"/>
                  <a:gd name="connsiteX23" fmla="*/ 706614 w 1702876"/>
                  <a:gd name="connsiteY23" fmla="*/ 360542 h 1826902"/>
                  <a:gd name="connsiteX24" fmla="*/ 953744 w 1702876"/>
                  <a:gd name="connsiteY24" fmla="*/ 232678 h 1826902"/>
                  <a:gd name="connsiteX25" fmla="*/ 1212208 w 1702876"/>
                  <a:gd name="connsiteY25" fmla="*/ 53683 h 1826902"/>
                  <a:gd name="connsiteX26" fmla="*/ 1252325 w 1702876"/>
                  <a:gd name="connsiteY26" fmla="*/ 53046 h 1826902"/>
                  <a:gd name="connsiteX27" fmla="*/ 1418394 w 1702876"/>
                  <a:gd name="connsiteY27" fmla="*/ 288587 h 1826902"/>
                  <a:gd name="connsiteX28" fmla="*/ 1535368 w 1702876"/>
                  <a:gd name="connsiteY28" fmla="*/ 667591 h 1826902"/>
                  <a:gd name="connsiteX29" fmla="*/ 1542691 w 1702876"/>
                  <a:gd name="connsiteY29" fmla="*/ 688414 h 1826902"/>
                  <a:gd name="connsiteX30" fmla="*/ 1579942 w 1702876"/>
                  <a:gd name="connsiteY30" fmla="*/ 608626 h 1826902"/>
                  <a:gd name="connsiteX31" fmla="*/ 1620632 w 1702876"/>
                  <a:gd name="connsiteY31" fmla="*/ 501713 h 1826902"/>
                  <a:gd name="connsiteX32" fmla="*/ 1637697 w 1702876"/>
                  <a:gd name="connsiteY32" fmla="*/ 477006 h 1826902"/>
                  <a:gd name="connsiteX33" fmla="*/ 1698063 w 1702876"/>
                  <a:gd name="connsiteY33" fmla="*/ 672749 h 1826902"/>
                  <a:gd name="connsiteX34" fmla="*/ 1577395 w 1702876"/>
                  <a:gd name="connsiteY34" fmla="*/ 909181 h 1826902"/>
                  <a:gd name="connsiteX35" fmla="*/ 1512445 w 1702876"/>
                  <a:gd name="connsiteY35" fmla="*/ 947069 h 1826902"/>
                  <a:gd name="connsiteX36" fmla="*/ 1489712 w 1702876"/>
                  <a:gd name="connsiteY36" fmla="*/ 972094 h 1826902"/>
                  <a:gd name="connsiteX37" fmla="*/ 1432848 w 1702876"/>
                  <a:gd name="connsiteY37" fmla="*/ 1146633 h 1826902"/>
                  <a:gd name="connsiteX38" fmla="*/ 1270536 w 1702876"/>
                  <a:gd name="connsiteY38" fmla="*/ 1334097 h 1826902"/>
                  <a:gd name="connsiteX39" fmla="*/ 1220422 w 1702876"/>
                  <a:gd name="connsiteY39" fmla="*/ 1372622 h 1826902"/>
                  <a:gd name="connsiteX40" fmla="*/ 1165088 w 1702876"/>
                  <a:gd name="connsiteY40" fmla="*/ 1486985 h 1826902"/>
                  <a:gd name="connsiteX41" fmla="*/ 1201702 w 1702876"/>
                  <a:gd name="connsiteY41" fmla="*/ 1704697 h 1826902"/>
                  <a:gd name="connsiteX42" fmla="*/ 1182599 w 1702876"/>
                  <a:gd name="connsiteY42" fmla="*/ 1729531 h 1826902"/>
                  <a:gd name="connsiteX43" fmla="*/ 900064 w 1702876"/>
                  <a:gd name="connsiteY43" fmla="*/ 1823709 h 1826902"/>
                  <a:gd name="connsiteX44" fmla="*/ 836005 w 1702876"/>
                  <a:gd name="connsiteY44" fmla="*/ 1823709 h 1826902"/>
                  <a:gd name="connsiteX45" fmla="*/ 534240 w 1702876"/>
                  <a:gd name="connsiteY45" fmla="*/ 1709727 h 1826902"/>
                  <a:gd name="connsiteX46" fmla="*/ 510616 w 1702876"/>
                  <a:gd name="connsiteY46" fmla="*/ 1679990 h 1826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702876" h="1826902">
                    <a:moveTo>
                      <a:pt x="510616" y="1679990"/>
                    </a:moveTo>
                    <a:cubicBezTo>
                      <a:pt x="532648" y="1638345"/>
                      <a:pt x="531375" y="1591925"/>
                      <a:pt x="533476" y="1547415"/>
                    </a:cubicBezTo>
                    <a:cubicBezTo>
                      <a:pt x="535514" y="1505070"/>
                      <a:pt x="551560" y="1455911"/>
                      <a:pt x="526917" y="1420825"/>
                    </a:cubicBezTo>
                    <a:cubicBezTo>
                      <a:pt x="503102" y="1386949"/>
                      <a:pt x="462476" y="1363580"/>
                      <a:pt x="426308" y="1340083"/>
                    </a:cubicBezTo>
                    <a:cubicBezTo>
                      <a:pt x="292587" y="1253100"/>
                      <a:pt x="231966" y="1121671"/>
                      <a:pt x="198600" y="973177"/>
                    </a:cubicBezTo>
                    <a:cubicBezTo>
                      <a:pt x="195861" y="961015"/>
                      <a:pt x="193888" y="950826"/>
                      <a:pt x="181152" y="945796"/>
                    </a:cubicBezTo>
                    <a:cubicBezTo>
                      <a:pt x="125563" y="923764"/>
                      <a:pt x="93087" y="878171"/>
                      <a:pt x="63796" y="829713"/>
                    </a:cubicBezTo>
                    <a:cubicBezTo>
                      <a:pt x="14828" y="748779"/>
                      <a:pt x="-13763" y="663516"/>
                      <a:pt x="6678" y="567109"/>
                    </a:cubicBezTo>
                    <a:cubicBezTo>
                      <a:pt x="19349" y="507380"/>
                      <a:pt x="58766" y="466500"/>
                      <a:pt x="109770" y="464080"/>
                    </a:cubicBezTo>
                    <a:cubicBezTo>
                      <a:pt x="126199" y="465990"/>
                      <a:pt x="127027" y="480827"/>
                      <a:pt x="132312" y="491652"/>
                    </a:cubicBezTo>
                    <a:cubicBezTo>
                      <a:pt x="165106" y="559341"/>
                      <a:pt x="197836" y="627093"/>
                      <a:pt x="239162" y="696501"/>
                    </a:cubicBezTo>
                    <a:cubicBezTo>
                      <a:pt x="242027" y="623081"/>
                      <a:pt x="247949" y="554565"/>
                      <a:pt x="259921" y="486813"/>
                    </a:cubicBezTo>
                    <a:cubicBezTo>
                      <a:pt x="289531" y="318897"/>
                      <a:pt x="354990" y="166518"/>
                      <a:pt x="459420" y="31396"/>
                    </a:cubicBezTo>
                    <a:cubicBezTo>
                      <a:pt x="468972" y="19042"/>
                      <a:pt x="479670" y="-6110"/>
                      <a:pt x="495334" y="3250"/>
                    </a:cubicBezTo>
                    <a:cubicBezTo>
                      <a:pt x="510616" y="12420"/>
                      <a:pt x="493678" y="33879"/>
                      <a:pt x="487757" y="48652"/>
                    </a:cubicBezTo>
                    <a:cubicBezTo>
                      <a:pt x="453562" y="133661"/>
                      <a:pt x="428728" y="220643"/>
                      <a:pt x="428282" y="313866"/>
                    </a:cubicBezTo>
                    <a:cubicBezTo>
                      <a:pt x="488011" y="262734"/>
                      <a:pt x="554935" y="224082"/>
                      <a:pt x="619695" y="182246"/>
                    </a:cubicBezTo>
                    <a:cubicBezTo>
                      <a:pt x="688848" y="137609"/>
                      <a:pt x="747367" y="81064"/>
                      <a:pt x="803211" y="21335"/>
                    </a:cubicBezTo>
                    <a:cubicBezTo>
                      <a:pt x="807542" y="16686"/>
                      <a:pt x="811044" y="11210"/>
                      <a:pt x="815947" y="7135"/>
                    </a:cubicBezTo>
                    <a:cubicBezTo>
                      <a:pt x="820786" y="3123"/>
                      <a:pt x="826199" y="-2353"/>
                      <a:pt x="832694" y="1086"/>
                    </a:cubicBezTo>
                    <a:cubicBezTo>
                      <a:pt x="841418" y="5734"/>
                      <a:pt x="837852" y="13948"/>
                      <a:pt x="835305" y="20698"/>
                    </a:cubicBezTo>
                    <a:cubicBezTo>
                      <a:pt x="830784" y="32606"/>
                      <a:pt x="823334" y="43112"/>
                      <a:pt x="816966" y="54065"/>
                    </a:cubicBezTo>
                    <a:cubicBezTo>
                      <a:pt x="777423" y="121817"/>
                      <a:pt x="760230" y="197656"/>
                      <a:pt x="737688" y="271521"/>
                    </a:cubicBezTo>
                    <a:cubicBezTo>
                      <a:pt x="729028" y="299921"/>
                      <a:pt x="720686" y="328321"/>
                      <a:pt x="706614" y="360542"/>
                    </a:cubicBezTo>
                    <a:cubicBezTo>
                      <a:pt x="791623" y="316541"/>
                      <a:pt x="875103" y="279417"/>
                      <a:pt x="953744" y="232678"/>
                    </a:cubicBezTo>
                    <a:cubicBezTo>
                      <a:pt x="1044038" y="178999"/>
                      <a:pt x="1132867" y="123154"/>
                      <a:pt x="1212208" y="53683"/>
                    </a:cubicBezTo>
                    <a:cubicBezTo>
                      <a:pt x="1225581" y="41966"/>
                      <a:pt x="1239462" y="34452"/>
                      <a:pt x="1252325" y="53046"/>
                    </a:cubicBezTo>
                    <a:cubicBezTo>
                      <a:pt x="1307023" y="131941"/>
                      <a:pt x="1379870" y="197656"/>
                      <a:pt x="1418394" y="288587"/>
                    </a:cubicBezTo>
                    <a:cubicBezTo>
                      <a:pt x="1470291" y="411101"/>
                      <a:pt x="1507605" y="537818"/>
                      <a:pt x="1535368" y="667591"/>
                    </a:cubicBezTo>
                    <a:cubicBezTo>
                      <a:pt x="1536706" y="673704"/>
                      <a:pt x="1536578" y="680327"/>
                      <a:pt x="1542691" y="688414"/>
                    </a:cubicBezTo>
                    <a:cubicBezTo>
                      <a:pt x="1560075" y="663198"/>
                      <a:pt x="1568544" y="635053"/>
                      <a:pt x="1579942" y="608626"/>
                    </a:cubicBezTo>
                    <a:cubicBezTo>
                      <a:pt x="1595033" y="573668"/>
                      <a:pt x="1609807" y="538391"/>
                      <a:pt x="1620632" y="501713"/>
                    </a:cubicBezTo>
                    <a:cubicBezTo>
                      <a:pt x="1623561" y="491780"/>
                      <a:pt x="1625026" y="480445"/>
                      <a:pt x="1637697" y="477006"/>
                    </a:cubicBezTo>
                    <a:cubicBezTo>
                      <a:pt x="1705131" y="527566"/>
                      <a:pt x="1709334" y="600858"/>
                      <a:pt x="1698063" y="672749"/>
                    </a:cubicBezTo>
                    <a:cubicBezTo>
                      <a:pt x="1683863" y="762980"/>
                      <a:pt x="1642282" y="842767"/>
                      <a:pt x="1577395" y="909181"/>
                    </a:cubicBezTo>
                    <a:cubicBezTo>
                      <a:pt x="1558993" y="927966"/>
                      <a:pt x="1537279" y="941084"/>
                      <a:pt x="1512445" y="947069"/>
                    </a:cubicBezTo>
                    <a:cubicBezTo>
                      <a:pt x="1497099" y="950763"/>
                      <a:pt x="1493087" y="957831"/>
                      <a:pt x="1489712" y="972094"/>
                    </a:cubicBezTo>
                    <a:cubicBezTo>
                      <a:pt x="1475639" y="1031759"/>
                      <a:pt x="1455072" y="1089451"/>
                      <a:pt x="1432848" y="1146633"/>
                    </a:cubicBezTo>
                    <a:cubicBezTo>
                      <a:pt x="1400883" y="1228712"/>
                      <a:pt x="1333321" y="1279208"/>
                      <a:pt x="1270536" y="1334097"/>
                    </a:cubicBezTo>
                    <a:cubicBezTo>
                      <a:pt x="1254617" y="1347979"/>
                      <a:pt x="1238953" y="1363516"/>
                      <a:pt x="1220422" y="1372622"/>
                    </a:cubicBezTo>
                    <a:cubicBezTo>
                      <a:pt x="1171009" y="1396947"/>
                      <a:pt x="1161140" y="1435789"/>
                      <a:pt x="1165088" y="1486985"/>
                    </a:cubicBezTo>
                    <a:cubicBezTo>
                      <a:pt x="1170054" y="1551936"/>
                      <a:pt x="1176931" y="1642485"/>
                      <a:pt x="1201702" y="1704697"/>
                    </a:cubicBezTo>
                    <a:cubicBezTo>
                      <a:pt x="1205076" y="1720425"/>
                      <a:pt x="1192150" y="1724564"/>
                      <a:pt x="1182599" y="1729531"/>
                    </a:cubicBezTo>
                    <a:cubicBezTo>
                      <a:pt x="1118667" y="1762643"/>
                      <a:pt x="929674" y="1814476"/>
                      <a:pt x="900064" y="1823709"/>
                    </a:cubicBezTo>
                    <a:cubicBezTo>
                      <a:pt x="882744" y="1832496"/>
                      <a:pt x="853962" y="1819952"/>
                      <a:pt x="836005" y="1823709"/>
                    </a:cubicBezTo>
                    <a:cubicBezTo>
                      <a:pt x="731130" y="1797092"/>
                      <a:pt x="628036" y="1765572"/>
                      <a:pt x="534240" y="1709727"/>
                    </a:cubicBezTo>
                    <a:cubicBezTo>
                      <a:pt x="523288" y="1703232"/>
                      <a:pt x="508388" y="1697820"/>
                      <a:pt x="510616" y="1679990"/>
                    </a:cubicBezTo>
                    <a:close/>
                  </a:path>
                </a:pathLst>
              </a:custGeom>
              <a:solidFill>
                <a:srgbClr val="F6D9B5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" name="Graphic 57">
                <a:extLst>
                  <a:ext uri="{FF2B5EF4-FFF2-40B4-BE49-F238E27FC236}">
                    <a16:creationId xmlns:a16="http://schemas.microsoft.com/office/drawing/2014/main" id="{2172DD72-606C-85E6-9E9F-866D3F8D7D16}"/>
                  </a:ext>
                </a:extLst>
              </p:cNvPr>
              <p:cNvSpPr/>
              <p:nvPr/>
            </p:nvSpPr>
            <p:spPr>
              <a:xfrm>
                <a:off x="7740841" y="4666348"/>
                <a:ext cx="412626" cy="324863"/>
              </a:xfrm>
              <a:custGeom>
                <a:avLst/>
                <a:gdLst>
                  <a:gd name="connsiteX0" fmla="*/ 1598115 w 1629865"/>
                  <a:gd name="connsiteY0" fmla="*/ 1037982 h 1283201"/>
                  <a:gd name="connsiteX1" fmla="*/ 1499608 w 1629865"/>
                  <a:gd name="connsiteY1" fmla="*/ 1275306 h 1283201"/>
                  <a:gd name="connsiteX2" fmla="*/ 1444527 w 1629865"/>
                  <a:gd name="connsiteY2" fmla="*/ 1059759 h 1283201"/>
                  <a:gd name="connsiteX3" fmla="*/ 1333538 w 1629865"/>
                  <a:gd name="connsiteY3" fmla="*/ 783656 h 1283201"/>
                  <a:gd name="connsiteX4" fmla="*/ 1203764 w 1629865"/>
                  <a:gd name="connsiteY4" fmla="*/ 615358 h 1283201"/>
                  <a:gd name="connsiteX5" fmla="*/ 1181605 w 1629865"/>
                  <a:gd name="connsiteY5" fmla="*/ 618542 h 1283201"/>
                  <a:gd name="connsiteX6" fmla="*/ 660537 w 1629865"/>
                  <a:gd name="connsiteY6" fmla="*/ 932597 h 1283201"/>
                  <a:gd name="connsiteX7" fmla="*/ 653851 w 1629865"/>
                  <a:gd name="connsiteY7" fmla="*/ 932660 h 1283201"/>
                  <a:gd name="connsiteX8" fmla="*/ 793048 w 1629865"/>
                  <a:gd name="connsiteY8" fmla="*/ 565372 h 1283201"/>
                  <a:gd name="connsiteX9" fmla="*/ 380741 w 1629865"/>
                  <a:gd name="connsiteY9" fmla="*/ 888023 h 1283201"/>
                  <a:gd name="connsiteX10" fmla="*/ 454861 w 1629865"/>
                  <a:gd name="connsiteY10" fmla="*/ 565817 h 1283201"/>
                  <a:gd name="connsiteX11" fmla="*/ 209259 w 1629865"/>
                  <a:gd name="connsiteY11" fmla="*/ 1283201 h 1283201"/>
                  <a:gd name="connsiteX12" fmla="*/ 70062 w 1629865"/>
                  <a:gd name="connsiteY12" fmla="*/ 1024992 h 1283201"/>
                  <a:gd name="connsiteX13" fmla="*/ 23705 w 1629865"/>
                  <a:gd name="connsiteY13" fmla="*/ 883502 h 1283201"/>
                  <a:gd name="connsiteX14" fmla="*/ 20966 w 1629865"/>
                  <a:gd name="connsiteY14" fmla="*/ 619688 h 1283201"/>
                  <a:gd name="connsiteX15" fmla="*/ 749302 w 1629865"/>
                  <a:gd name="connsiteY15" fmla="*/ 7817 h 1283201"/>
                  <a:gd name="connsiteX16" fmla="*/ 1112643 w 1629865"/>
                  <a:gd name="connsiteY16" fmla="*/ 40993 h 1283201"/>
                  <a:gd name="connsiteX17" fmla="*/ 1320484 w 1629865"/>
                  <a:gd name="connsiteY17" fmla="*/ 234889 h 1283201"/>
                  <a:gd name="connsiteX18" fmla="*/ 1339141 w 1629865"/>
                  <a:gd name="connsiteY18" fmla="*/ 254565 h 1283201"/>
                  <a:gd name="connsiteX19" fmla="*/ 1475410 w 1629865"/>
                  <a:gd name="connsiteY19" fmla="*/ 364153 h 1283201"/>
                  <a:gd name="connsiteX20" fmla="*/ 1604865 w 1629865"/>
                  <a:gd name="connsiteY20" fmla="*/ 1003915 h 1283201"/>
                  <a:gd name="connsiteX21" fmla="*/ 1598115 w 1629865"/>
                  <a:gd name="connsiteY21" fmla="*/ 1037982 h 1283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9865" h="1283201">
                    <a:moveTo>
                      <a:pt x="1598115" y="1037982"/>
                    </a:moveTo>
                    <a:cubicBezTo>
                      <a:pt x="1572326" y="1118278"/>
                      <a:pt x="1542462" y="1196856"/>
                      <a:pt x="1499608" y="1275306"/>
                    </a:cubicBezTo>
                    <a:cubicBezTo>
                      <a:pt x="1480504" y="1199912"/>
                      <a:pt x="1464139" y="1129422"/>
                      <a:pt x="1444527" y="1059759"/>
                    </a:cubicBezTo>
                    <a:cubicBezTo>
                      <a:pt x="1417592" y="963862"/>
                      <a:pt x="1383715" y="870639"/>
                      <a:pt x="1333538" y="783656"/>
                    </a:cubicBezTo>
                    <a:cubicBezTo>
                      <a:pt x="1297688" y="721508"/>
                      <a:pt x="1239423" y="677316"/>
                      <a:pt x="1203764" y="615358"/>
                    </a:cubicBezTo>
                    <a:cubicBezTo>
                      <a:pt x="1195041" y="600203"/>
                      <a:pt x="1187845" y="613257"/>
                      <a:pt x="1181605" y="618542"/>
                    </a:cubicBezTo>
                    <a:cubicBezTo>
                      <a:pt x="1024960" y="751499"/>
                      <a:pt x="845518" y="846696"/>
                      <a:pt x="660537" y="932597"/>
                    </a:cubicBezTo>
                    <a:cubicBezTo>
                      <a:pt x="658945" y="933297"/>
                      <a:pt x="656780" y="932660"/>
                      <a:pt x="653851" y="932660"/>
                    </a:cubicBezTo>
                    <a:cubicBezTo>
                      <a:pt x="705939" y="812629"/>
                      <a:pt x="717146" y="677698"/>
                      <a:pt x="793048" y="565372"/>
                    </a:cubicBezTo>
                    <a:cubicBezTo>
                      <a:pt x="682569" y="708008"/>
                      <a:pt x="520257" y="782701"/>
                      <a:pt x="380741" y="888023"/>
                    </a:cubicBezTo>
                    <a:cubicBezTo>
                      <a:pt x="377812" y="774550"/>
                      <a:pt x="412070" y="669356"/>
                      <a:pt x="454861" y="565817"/>
                    </a:cubicBezTo>
                    <a:cubicBezTo>
                      <a:pt x="281214" y="770348"/>
                      <a:pt x="209768" y="1010091"/>
                      <a:pt x="209259" y="1283201"/>
                    </a:cubicBezTo>
                    <a:cubicBezTo>
                      <a:pt x="148894" y="1198511"/>
                      <a:pt x="112470" y="1110128"/>
                      <a:pt x="70062" y="1024992"/>
                    </a:cubicBezTo>
                    <a:cubicBezTo>
                      <a:pt x="54779" y="977743"/>
                      <a:pt x="41407" y="929795"/>
                      <a:pt x="23705" y="883502"/>
                    </a:cubicBezTo>
                    <a:cubicBezTo>
                      <a:pt x="-9981" y="795437"/>
                      <a:pt x="-4886" y="708836"/>
                      <a:pt x="20966" y="619688"/>
                    </a:cubicBezTo>
                    <a:cubicBezTo>
                      <a:pt x="119602" y="279972"/>
                      <a:pt x="396596" y="46724"/>
                      <a:pt x="749302" y="7817"/>
                    </a:cubicBezTo>
                    <a:cubicBezTo>
                      <a:pt x="872899" y="-5810"/>
                      <a:pt x="994777" y="-5555"/>
                      <a:pt x="1112643" y="40993"/>
                    </a:cubicBezTo>
                    <a:cubicBezTo>
                      <a:pt x="1207331" y="78371"/>
                      <a:pt x="1279795" y="139692"/>
                      <a:pt x="1320484" y="234889"/>
                    </a:cubicBezTo>
                    <a:cubicBezTo>
                      <a:pt x="1324369" y="243931"/>
                      <a:pt x="1328508" y="251445"/>
                      <a:pt x="1339141" y="254565"/>
                    </a:cubicBezTo>
                    <a:cubicBezTo>
                      <a:pt x="1399571" y="272331"/>
                      <a:pt x="1440005" y="316204"/>
                      <a:pt x="1475410" y="364153"/>
                    </a:cubicBezTo>
                    <a:cubicBezTo>
                      <a:pt x="1617791" y="557030"/>
                      <a:pt x="1663766" y="770029"/>
                      <a:pt x="1604865" y="1003915"/>
                    </a:cubicBezTo>
                    <a:cubicBezTo>
                      <a:pt x="1602063" y="1015058"/>
                      <a:pt x="1600344" y="1026584"/>
                      <a:pt x="1598115" y="103798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8" name="Graphic 57">
                <a:extLst>
                  <a:ext uri="{FF2B5EF4-FFF2-40B4-BE49-F238E27FC236}">
                    <a16:creationId xmlns:a16="http://schemas.microsoft.com/office/drawing/2014/main" id="{E7643F18-3DBB-60D2-8AE7-AE553673533B}"/>
                  </a:ext>
                </a:extLst>
              </p:cNvPr>
              <p:cNvSpPr/>
              <p:nvPr/>
            </p:nvSpPr>
            <p:spPr>
              <a:xfrm>
                <a:off x="7896816" y="5270001"/>
                <a:ext cx="98945" cy="337153"/>
              </a:xfrm>
              <a:custGeom>
                <a:avLst/>
                <a:gdLst>
                  <a:gd name="connsiteX0" fmla="*/ 0 w 448157"/>
                  <a:gd name="connsiteY0" fmla="*/ 681998 h 682443"/>
                  <a:gd name="connsiteX1" fmla="*/ 104175 w 448157"/>
                  <a:gd name="connsiteY1" fmla="*/ 341262 h 682443"/>
                  <a:gd name="connsiteX2" fmla="*/ 131811 w 448157"/>
                  <a:gd name="connsiteY2" fmla="*/ 282361 h 682443"/>
                  <a:gd name="connsiteX3" fmla="*/ 100609 w 448157"/>
                  <a:gd name="connsiteY3" fmla="*/ 202192 h 682443"/>
                  <a:gd name="connsiteX4" fmla="*/ 81888 w 448157"/>
                  <a:gd name="connsiteY4" fmla="*/ 158956 h 682443"/>
                  <a:gd name="connsiteX5" fmla="*/ 208923 w 448157"/>
                  <a:gd name="connsiteY5" fmla="*/ 209 h 682443"/>
                  <a:gd name="connsiteX6" fmla="*/ 249040 w 448157"/>
                  <a:gd name="connsiteY6" fmla="*/ 2947 h 682443"/>
                  <a:gd name="connsiteX7" fmla="*/ 379259 w 448157"/>
                  <a:gd name="connsiteY7" fmla="*/ 161885 h 682443"/>
                  <a:gd name="connsiteX8" fmla="*/ 324561 w 448157"/>
                  <a:gd name="connsiteY8" fmla="*/ 264978 h 682443"/>
                  <a:gd name="connsiteX9" fmla="*/ 320867 w 448157"/>
                  <a:gd name="connsiteY9" fmla="*/ 280706 h 682443"/>
                  <a:gd name="connsiteX10" fmla="*/ 448158 w 448157"/>
                  <a:gd name="connsiteY10" fmla="*/ 682443 h 682443"/>
                  <a:gd name="connsiteX11" fmla="*/ 0 w 448157"/>
                  <a:gd name="connsiteY11" fmla="*/ 681998 h 682443"/>
                  <a:gd name="connsiteX0" fmla="*/ 0 w 553262"/>
                  <a:gd name="connsiteY0" fmla="*/ 1293530 h 1293530"/>
                  <a:gd name="connsiteX1" fmla="*/ 209280 w 553262"/>
                  <a:gd name="connsiteY1" fmla="*/ 341262 h 1293530"/>
                  <a:gd name="connsiteX2" fmla="*/ 236916 w 553262"/>
                  <a:gd name="connsiteY2" fmla="*/ 282361 h 1293530"/>
                  <a:gd name="connsiteX3" fmla="*/ 205714 w 553262"/>
                  <a:gd name="connsiteY3" fmla="*/ 202192 h 1293530"/>
                  <a:gd name="connsiteX4" fmla="*/ 186993 w 553262"/>
                  <a:gd name="connsiteY4" fmla="*/ 158956 h 1293530"/>
                  <a:gd name="connsiteX5" fmla="*/ 314028 w 553262"/>
                  <a:gd name="connsiteY5" fmla="*/ 209 h 1293530"/>
                  <a:gd name="connsiteX6" fmla="*/ 354145 w 553262"/>
                  <a:gd name="connsiteY6" fmla="*/ 2947 h 1293530"/>
                  <a:gd name="connsiteX7" fmla="*/ 484364 w 553262"/>
                  <a:gd name="connsiteY7" fmla="*/ 161885 h 1293530"/>
                  <a:gd name="connsiteX8" fmla="*/ 429666 w 553262"/>
                  <a:gd name="connsiteY8" fmla="*/ 264978 h 1293530"/>
                  <a:gd name="connsiteX9" fmla="*/ 425972 w 553262"/>
                  <a:gd name="connsiteY9" fmla="*/ 280706 h 1293530"/>
                  <a:gd name="connsiteX10" fmla="*/ 553263 w 553262"/>
                  <a:gd name="connsiteY10" fmla="*/ 682443 h 1293530"/>
                  <a:gd name="connsiteX11" fmla="*/ 0 w 553262"/>
                  <a:gd name="connsiteY11" fmla="*/ 1293530 h 1293530"/>
                  <a:gd name="connsiteX0" fmla="*/ 0 w 639261"/>
                  <a:gd name="connsiteY0" fmla="*/ 1293530 h 1293976"/>
                  <a:gd name="connsiteX1" fmla="*/ 209280 w 639261"/>
                  <a:gd name="connsiteY1" fmla="*/ 341262 h 1293976"/>
                  <a:gd name="connsiteX2" fmla="*/ 236916 w 639261"/>
                  <a:gd name="connsiteY2" fmla="*/ 282361 h 1293976"/>
                  <a:gd name="connsiteX3" fmla="*/ 205714 w 639261"/>
                  <a:gd name="connsiteY3" fmla="*/ 202192 h 1293976"/>
                  <a:gd name="connsiteX4" fmla="*/ 186993 w 639261"/>
                  <a:gd name="connsiteY4" fmla="*/ 158956 h 1293976"/>
                  <a:gd name="connsiteX5" fmla="*/ 314028 w 639261"/>
                  <a:gd name="connsiteY5" fmla="*/ 209 h 1293976"/>
                  <a:gd name="connsiteX6" fmla="*/ 354145 w 639261"/>
                  <a:gd name="connsiteY6" fmla="*/ 2947 h 1293976"/>
                  <a:gd name="connsiteX7" fmla="*/ 484364 w 639261"/>
                  <a:gd name="connsiteY7" fmla="*/ 161885 h 1293976"/>
                  <a:gd name="connsiteX8" fmla="*/ 429666 w 639261"/>
                  <a:gd name="connsiteY8" fmla="*/ 264978 h 1293976"/>
                  <a:gd name="connsiteX9" fmla="*/ 425972 w 639261"/>
                  <a:gd name="connsiteY9" fmla="*/ 280706 h 1293976"/>
                  <a:gd name="connsiteX10" fmla="*/ 639261 w 639261"/>
                  <a:gd name="connsiteY10" fmla="*/ 1293976 h 1293976"/>
                  <a:gd name="connsiteX11" fmla="*/ 0 w 639261"/>
                  <a:gd name="connsiteY11" fmla="*/ 1293530 h 1293976"/>
                  <a:gd name="connsiteX0" fmla="*/ 0 w 562821"/>
                  <a:gd name="connsiteY0" fmla="*/ 1293530 h 1313086"/>
                  <a:gd name="connsiteX1" fmla="*/ 209280 w 562821"/>
                  <a:gd name="connsiteY1" fmla="*/ 341262 h 1313086"/>
                  <a:gd name="connsiteX2" fmla="*/ 236916 w 562821"/>
                  <a:gd name="connsiteY2" fmla="*/ 282361 h 1313086"/>
                  <a:gd name="connsiteX3" fmla="*/ 205714 w 562821"/>
                  <a:gd name="connsiteY3" fmla="*/ 202192 h 1313086"/>
                  <a:gd name="connsiteX4" fmla="*/ 186993 w 562821"/>
                  <a:gd name="connsiteY4" fmla="*/ 158956 h 1313086"/>
                  <a:gd name="connsiteX5" fmla="*/ 314028 w 562821"/>
                  <a:gd name="connsiteY5" fmla="*/ 209 h 1313086"/>
                  <a:gd name="connsiteX6" fmla="*/ 354145 w 562821"/>
                  <a:gd name="connsiteY6" fmla="*/ 2947 h 1313086"/>
                  <a:gd name="connsiteX7" fmla="*/ 484364 w 562821"/>
                  <a:gd name="connsiteY7" fmla="*/ 161885 h 1313086"/>
                  <a:gd name="connsiteX8" fmla="*/ 429666 w 562821"/>
                  <a:gd name="connsiteY8" fmla="*/ 264978 h 1313086"/>
                  <a:gd name="connsiteX9" fmla="*/ 425972 w 562821"/>
                  <a:gd name="connsiteY9" fmla="*/ 280706 h 1313086"/>
                  <a:gd name="connsiteX10" fmla="*/ 562821 w 562821"/>
                  <a:gd name="connsiteY10" fmla="*/ 1313086 h 1313086"/>
                  <a:gd name="connsiteX11" fmla="*/ 0 w 562821"/>
                  <a:gd name="connsiteY11" fmla="*/ 1293530 h 1313086"/>
                  <a:gd name="connsiteX0" fmla="*/ 0 w 429051"/>
                  <a:gd name="connsiteY0" fmla="*/ 1350860 h 1350860"/>
                  <a:gd name="connsiteX1" fmla="*/ 75510 w 429051"/>
                  <a:gd name="connsiteY1" fmla="*/ 341262 h 1350860"/>
                  <a:gd name="connsiteX2" fmla="*/ 103146 w 429051"/>
                  <a:gd name="connsiteY2" fmla="*/ 282361 h 1350860"/>
                  <a:gd name="connsiteX3" fmla="*/ 71944 w 429051"/>
                  <a:gd name="connsiteY3" fmla="*/ 202192 h 1350860"/>
                  <a:gd name="connsiteX4" fmla="*/ 53223 w 429051"/>
                  <a:gd name="connsiteY4" fmla="*/ 158956 h 1350860"/>
                  <a:gd name="connsiteX5" fmla="*/ 180258 w 429051"/>
                  <a:gd name="connsiteY5" fmla="*/ 209 h 1350860"/>
                  <a:gd name="connsiteX6" fmla="*/ 220375 w 429051"/>
                  <a:gd name="connsiteY6" fmla="*/ 2947 h 1350860"/>
                  <a:gd name="connsiteX7" fmla="*/ 350594 w 429051"/>
                  <a:gd name="connsiteY7" fmla="*/ 161885 h 1350860"/>
                  <a:gd name="connsiteX8" fmla="*/ 295896 w 429051"/>
                  <a:gd name="connsiteY8" fmla="*/ 264978 h 1350860"/>
                  <a:gd name="connsiteX9" fmla="*/ 292202 w 429051"/>
                  <a:gd name="connsiteY9" fmla="*/ 280706 h 1350860"/>
                  <a:gd name="connsiteX10" fmla="*/ 429051 w 429051"/>
                  <a:gd name="connsiteY10" fmla="*/ 1313086 h 1350860"/>
                  <a:gd name="connsiteX11" fmla="*/ 0 w 429051"/>
                  <a:gd name="connsiteY11" fmla="*/ 1350860 h 1350860"/>
                  <a:gd name="connsiteX0" fmla="*/ 0 w 362162"/>
                  <a:gd name="connsiteY0" fmla="*/ 1350860 h 1350860"/>
                  <a:gd name="connsiteX1" fmla="*/ 75510 w 362162"/>
                  <a:gd name="connsiteY1" fmla="*/ 341262 h 1350860"/>
                  <a:gd name="connsiteX2" fmla="*/ 103146 w 362162"/>
                  <a:gd name="connsiteY2" fmla="*/ 282361 h 1350860"/>
                  <a:gd name="connsiteX3" fmla="*/ 71944 w 362162"/>
                  <a:gd name="connsiteY3" fmla="*/ 202192 h 1350860"/>
                  <a:gd name="connsiteX4" fmla="*/ 53223 w 362162"/>
                  <a:gd name="connsiteY4" fmla="*/ 158956 h 1350860"/>
                  <a:gd name="connsiteX5" fmla="*/ 180258 w 362162"/>
                  <a:gd name="connsiteY5" fmla="*/ 209 h 1350860"/>
                  <a:gd name="connsiteX6" fmla="*/ 220375 w 362162"/>
                  <a:gd name="connsiteY6" fmla="*/ 2947 h 1350860"/>
                  <a:gd name="connsiteX7" fmla="*/ 350594 w 362162"/>
                  <a:gd name="connsiteY7" fmla="*/ 161885 h 1350860"/>
                  <a:gd name="connsiteX8" fmla="*/ 295896 w 362162"/>
                  <a:gd name="connsiteY8" fmla="*/ 264978 h 1350860"/>
                  <a:gd name="connsiteX9" fmla="*/ 292202 w 362162"/>
                  <a:gd name="connsiteY9" fmla="*/ 280706 h 1350860"/>
                  <a:gd name="connsiteX10" fmla="*/ 362162 w 362162"/>
                  <a:gd name="connsiteY10" fmla="*/ 1313086 h 1350860"/>
                  <a:gd name="connsiteX11" fmla="*/ 0 w 362162"/>
                  <a:gd name="connsiteY11" fmla="*/ 1350860 h 1350860"/>
                  <a:gd name="connsiteX0" fmla="*/ 0 w 390831"/>
                  <a:gd name="connsiteY0" fmla="*/ 1350860 h 1350860"/>
                  <a:gd name="connsiteX1" fmla="*/ 75510 w 390831"/>
                  <a:gd name="connsiteY1" fmla="*/ 341262 h 1350860"/>
                  <a:gd name="connsiteX2" fmla="*/ 103146 w 390831"/>
                  <a:gd name="connsiteY2" fmla="*/ 282361 h 1350860"/>
                  <a:gd name="connsiteX3" fmla="*/ 71944 w 390831"/>
                  <a:gd name="connsiteY3" fmla="*/ 202192 h 1350860"/>
                  <a:gd name="connsiteX4" fmla="*/ 53223 w 390831"/>
                  <a:gd name="connsiteY4" fmla="*/ 158956 h 1350860"/>
                  <a:gd name="connsiteX5" fmla="*/ 180258 w 390831"/>
                  <a:gd name="connsiteY5" fmla="*/ 209 h 1350860"/>
                  <a:gd name="connsiteX6" fmla="*/ 220375 w 390831"/>
                  <a:gd name="connsiteY6" fmla="*/ 2947 h 1350860"/>
                  <a:gd name="connsiteX7" fmla="*/ 350594 w 390831"/>
                  <a:gd name="connsiteY7" fmla="*/ 161885 h 1350860"/>
                  <a:gd name="connsiteX8" fmla="*/ 295896 w 390831"/>
                  <a:gd name="connsiteY8" fmla="*/ 264978 h 1350860"/>
                  <a:gd name="connsiteX9" fmla="*/ 292202 w 390831"/>
                  <a:gd name="connsiteY9" fmla="*/ 280706 h 1350860"/>
                  <a:gd name="connsiteX10" fmla="*/ 390831 w 390831"/>
                  <a:gd name="connsiteY10" fmla="*/ 1322641 h 1350860"/>
                  <a:gd name="connsiteX11" fmla="*/ 0 w 390831"/>
                  <a:gd name="connsiteY11" fmla="*/ 1350860 h 1350860"/>
                  <a:gd name="connsiteX0" fmla="*/ 0 w 390831"/>
                  <a:gd name="connsiteY0" fmla="*/ 1331750 h 1331750"/>
                  <a:gd name="connsiteX1" fmla="*/ 75510 w 390831"/>
                  <a:gd name="connsiteY1" fmla="*/ 341262 h 1331750"/>
                  <a:gd name="connsiteX2" fmla="*/ 103146 w 390831"/>
                  <a:gd name="connsiteY2" fmla="*/ 282361 h 1331750"/>
                  <a:gd name="connsiteX3" fmla="*/ 71944 w 390831"/>
                  <a:gd name="connsiteY3" fmla="*/ 202192 h 1331750"/>
                  <a:gd name="connsiteX4" fmla="*/ 53223 w 390831"/>
                  <a:gd name="connsiteY4" fmla="*/ 158956 h 1331750"/>
                  <a:gd name="connsiteX5" fmla="*/ 180258 w 390831"/>
                  <a:gd name="connsiteY5" fmla="*/ 209 h 1331750"/>
                  <a:gd name="connsiteX6" fmla="*/ 220375 w 390831"/>
                  <a:gd name="connsiteY6" fmla="*/ 2947 h 1331750"/>
                  <a:gd name="connsiteX7" fmla="*/ 350594 w 390831"/>
                  <a:gd name="connsiteY7" fmla="*/ 161885 h 1331750"/>
                  <a:gd name="connsiteX8" fmla="*/ 295896 w 390831"/>
                  <a:gd name="connsiteY8" fmla="*/ 264978 h 1331750"/>
                  <a:gd name="connsiteX9" fmla="*/ 292202 w 390831"/>
                  <a:gd name="connsiteY9" fmla="*/ 280706 h 1331750"/>
                  <a:gd name="connsiteX10" fmla="*/ 390831 w 390831"/>
                  <a:gd name="connsiteY10" fmla="*/ 1322641 h 1331750"/>
                  <a:gd name="connsiteX11" fmla="*/ 0 w 390831"/>
                  <a:gd name="connsiteY11" fmla="*/ 1331750 h 13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0831" h="1331750">
                    <a:moveTo>
                      <a:pt x="0" y="1331750"/>
                    </a:moveTo>
                    <a:cubicBezTo>
                      <a:pt x="10634" y="1269219"/>
                      <a:pt x="57999" y="398762"/>
                      <a:pt x="75510" y="341262"/>
                    </a:cubicBezTo>
                    <a:cubicBezTo>
                      <a:pt x="76720" y="337251"/>
                      <a:pt x="100535" y="284781"/>
                      <a:pt x="103146" y="282361"/>
                    </a:cubicBezTo>
                    <a:cubicBezTo>
                      <a:pt x="127025" y="261666"/>
                      <a:pt x="89838" y="239061"/>
                      <a:pt x="71944" y="202192"/>
                    </a:cubicBezTo>
                    <a:cubicBezTo>
                      <a:pt x="66468" y="190858"/>
                      <a:pt x="57935" y="170672"/>
                      <a:pt x="53223" y="158956"/>
                    </a:cubicBezTo>
                    <a:cubicBezTo>
                      <a:pt x="81878" y="123933"/>
                      <a:pt x="160328" y="24088"/>
                      <a:pt x="180258" y="209"/>
                    </a:cubicBezTo>
                    <a:cubicBezTo>
                      <a:pt x="205793" y="-1192"/>
                      <a:pt x="201017" y="4985"/>
                      <a:pt x="220375" y="2947"/>
                    </a:cubicBezTo>
                    <a:cubicBezTo>
                      <a:pt x="229672" y="3711"/>
                      <a:pt x="327479" y="126353"/>
                      <a:pt x="350594" y="161885"/>
                    </a:cubicBezTo>
                    <a:cubicBezTo>
                      <a:pt x="332510" y="204484"/>
                      <a:pt x="327161" y="229191"/>
                      <a:pt x="295896" y="264978"/>
                    </a:cubicBezTo>
                    <a:cubicBezTo>
                      <a:pt x="291757" y="269753"/>
                      <a:pt x="286408" y="273319"/>
                      <a:pt x="292202" y="280706"/>
                    </a:cubicBezTo>
                    <a:cubicBezTo>
                      <a:pt x="326397" y="323688"/>
                      <a:pt x="390767" y="1316465"/>
                      <a:pt x="390831" y="1322641"/>
                    </a:cubicBezTo>
                    <a:lnTo>
                      <a:pt x="0" y="1331750"/>
                    </a:lnTo>
                    <a:close/>
                  </a:path>
                </a:pathLst>
              </a:custGeom>
              <a:solidFill>
                <a:srgbClr val="200C43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9" name="Graphic 57">
                <a:extLst>
                  <a:ext uri="{FF2B5EF4-FFF2-40B4-BE49-F238E27FC236}">
                    <a16:creationId xmlns:a16="http://schemas.microsoft.com/office/drawing/2014/main" id="{63F6D618-C9BA-49D8-929A-F97512D42836}"/>
                  </a:ext>
                </a:extLst>
              </p:cNvPr>
              <p:cNvSpPr/>
              <p:nvPr/>
            </p:nvSpPr>
            <p:spPr>
              <a:xfrm>
                <a:off x="7828460" y="5230291"/>
                <a:ext cx="116798" cy="108483"/>
              </a:xfrm>
              <a:custGeom>
                <a:avLst/>
                <a:gdLst>
                  <a:gd name="connsiteX0" fmla="*/ 447402 w 461350"/>
                  <a:gd name="connsiteY0" fmla="*/ 150945 h 428505"/>
                  <a:gd name="connsiteX1" fmla="*/ 451478 w 461350"/>
                  <a:gd name="connsiteY1" fmla="*/ 171831 h 428505"/>
                  <a:gd name="connsiteX2" fmla="*/ 254142 w 461350"/>
                  <a:gd name="connsiteY2" fmla="*/ 415458 h 428505"/>
                  <a:gd name="connsiteX3" fmla="*/ 221349 w 461350"/>
                  <a:gd name="connsiteY3" fmla="*/ 413294 h 428505"/>
                  <a:gd name="connsiteX4" fmla="*/ 3192 w 461350"/>
                  <a:gd name="connsiteY4" fmla="*/ 89433 h 428505"/>
                  <a:gd name="connsiteX5" fmla="*/ 15036 w 461350"/>
                  <a:gd name="connsiteY5" fmla="*/ 53392 h 428505"/>
                  <a:gd name="connsiteX6" fmla="*/ 74129 w 461350"/>
                  <a:gd name="connsiteY6" fmla="*/ 11938 h 428505"/>
                  <a:gd name="connsiteX7" fmla="*/ 124879 w 461350"/>
                  <a:gd name="connsiteY7" fmla="*/ 13402 h 428505"/>
                  <a:gd name="connsiteX8" fmla="*/ 279804 w 461350"/>
                  <a:gd name="connsiteY8" fmla="*/ 95100 h 428505"/>
                  <a:gd name="connsiteX9" fmla="*/ 447402 w 461350"/>
                  <a:gd name="connsiteY9" fmla="*/ 150945 h 428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1350" h="428505">
                    <a:moveTo>
                      <a:pt x="447402" y="150945"/>
                    </a:moveTo>
                    <a:cubicBezTo>
                      <a:pt x="471982" y="153301"/>
                      <a:pt x="457908" y="163871"/>
                      <a:pt x="451478" y="171831"/>
                    </a:cubicBezTo>
                    <a:cubicBezTo>
                      <a:pt x="410406" y="222708"/>
                      <a:pt x="277321" y="383938"/>
                      <a:pt x="254142" y="415458"/>
                    </a:cubicBezTo>
                    <a:cubicBezTo>
                      <a:pt x="239752" y="435007"/>
                      <a:pt x="233130" y="431187"/>
                      <a:pt x="221349" y="413294"/>
                    </a:cubicBezTo>
                    <a:cubicBezTo>
                      <a:pt x="153851" y="310646"/>
                      <a:pt x="7841" y="95164"/>
                      <a:pt x="3192" y="89433"/>
                    </a:cubicBezTo>
                    <a:cubicBezTo>
                      <a:pt x="-1711" y="74596"/>
                      <a:pt x="-3112" y="62943"/>
                      <a:pt x="15036" y="53392"/>
                    </a:cubicBezTo>
                    <a:cubicBezTo>
                      <a:pt x="36240" y="42248"/>
                      <a:pt x="56171" y="27793"/>
                      <a:pt x="74129" y="11938"/>
                    </a:cubicBezTo>
                    <a:cubicBezTo>
                      <a:pt x="92977" y="-4618"/>
                      <a:pt x="108450" y="-3790"/>
                      <a:pt x="124879" y="13402"/>
                    </a:cubicBezTo>
                    <a:cubicBezTo>
                      <a:pt x="167733" y="57212"/>
                      <a:pt x="224979" y="74469"/>
                      <a:pt x="279804" y="95100"/>
                    </a:cubicBezTo>
                    <a:cubicBezTo>
                      <a:pt x="334821" y="115795"/>
                      <a:pt x="391430" y="132478"/>
                      <a:pt x="447402" y="150945"/>
                    </a:cubicBezTo>
                    <a:close/>
                  </a:path>
                </a:pathLst>
              </a:custGeom>
              <a:solidFill>
                <a:srgbClr val="EAEAEA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0" name="Graphic 57">
                <a:extLst>
                  <a:ext uri="{FF2B5EF4-FFF2-40B4-BE49-F238E27FC236}">
                    <a16:creationId xmlns:a16="http://schemas.microsoft.com/office/drawing/2014/main" id="{1557F331-AD26-E4B8-2E15-C399E547CFCB}"/>
                  </a:ext>
                </a:extLst>
              </p:cNvPr>
              <p:cNvSpPr/>
              <p:nvPr/>
            </p:nvSpPr>
            <p:spPr>
              <a:xfrm>
                <a:off x="7950657" y="5230291"/>
                <a:ext cx="116798" cy="108483"/>
              </a:xfrm>
              <a:custGeom>
                <a:avLst/>
                <a:gdLst>
                  <a:gd name="connsiteX0" fmla="*/ 13948 w 461350"/>
                  <a:gd name="connsiteY0" fmla="*/ 150945 h 428505"/>
                  <a:gd name="connsiteX1" fmla="*/ 9873 w 461350"/>
                  <a:gd name="connsiteY1" fmla="*/ 171831 h 428505"/>
                  <a:gd name="connsiteX2" fmla="*/ 207207 w 461350"/>
                  <a:gd name="connsiteY2" fmla="*/ 415458 h 428505"/>
                  <a:gd name="connsiteX3" fmla="*/ 240001 w 461350"/>
                  <a:gd name="connsiteY3" fmla="*/ 413294 h 428505"/>
                  <a:gd name="connsiteX4" fmla="*/ 458158 w 461350"/>
                  <a:gd name="connsiteY4" fmla="*/ 89433 h 428505"/>
                  <a:gd name="connsiteX5" fmla="*/ 446314 w 461350"/>
                  <a:gd name="connsiteY5" fmla="*/ 53392 h 428505"/>
                  <a:gd name="connsiteX6" fmla="*/ 387222 w 461350"/>
                  <a:gd name="connsiteY6" fmla="*/ 11938 h 428505"/>
                  <a:gd name="connsiteX7" fmla="*/ 336472 w 461350"/>
                  <a:gd name="connsiteY7" fmla="*/ 13402 h 428505"/>
                  <a:gd name="connsiteX8" fmla="*/ 181545 w 461350"/>
                  <a:gd name="connsiteY8" fmla="*/ 95100 h 428505"/>
                  <a:gd name="connsiteX9" fmla="*/ 13948 w 461350"/>
                  <a:gd name="connsiteY9" fmla="*/ 150945 h 428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1350" h="428505">
                    <a:moveTo>
                      <a:pt x="13948" y="150945"/>
                    </a:moveTo>
                    <a:cubicBezTo>
                      <a:pt x="-10631" y="153301"/>
                      <a:pt x="3441" y="163871"/>
                      <a:pt x="9873" y="171831"/>
                    </a:cubicBezTo>
                    <a:cubicBezTo>
                      <a:pt x="50944" y="222708"/>
                      <a:pt x="184029" y="383938"/>
                      <a:pt x="207207" y="415458"/>
                    </a:cubicBezTo>
                    <a:cubicBezTo>
                      <a:pt x="221598" y="435007"/>
                      <a:pt x="228221" y="431187"/>
                      <a:pt x="240001" y="413294"/>
                    </a:cubicBezTo>
                    <a:cubicBezTo>
                      <a:pt x="307498" y="310646"/>
                      <a:pt x="453510" y="95164"/>
                      <a:pt x="458158" y="89433"/>
                    </a:cubicBezTo>
                    <a:cubicBezTo>
                      <a:pt x="463061" y="74596"/>
                      <a:pt x="464462" y="62943"/>
                      <a:pt x="446314" y="53392"/>
                    </a:cubicBezTo>
                    <a:cubicBezTo>
                      <a:pt x="425109" y="42248"/>
                      <a:pt x="405179" y="27793"/>
                      <a:pt x="387222" y="11938"/>
                    </a:cubicBezTo>
                    <a:cubicBezTo>
                      <a:pt x="368374" y="-4618"/>
                      <a:pt x="352900" y="-3790"/>
                      <a:pt x="336472" y="13402"/>
                    </a:cubicBezTo>
                    <a:cubicBezTo>
                      <a:pt x="293617" y="57212"/>
                      <a:pt x="236371" y="74469"/>
                      <a:pt x="181545" y="95100"/>
                    </a:cubicBezTo>
                    <a:cubicBezTo>
                      <a:pt x="126465" y="115795"/>
                      <a:pt x="69920" y="132478"/>
                      <a:pt x="13948" y="150945"/>
                    </a:cubicBezTo>
                    <a:close/>
                  </a:path>
                </a:pathLst>
              </a:custGeom>
              <a:solidFill>
                <a:srgbClr val="EAEAEA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45D8C750-241E-239B-6E76-371F87D1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56" y="2768683"/>
            <a:ext cx="1862691" cy="89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432195-4021-858D-B33C-C00F867EF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8326" y="4233937"/>
            <a:ext cx="721206" cy="13223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41E26E-8CCB-13D4-E119-023740D60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359747" y="4233937"/>
            <a:ext cx="3220063" cy="1449028"/>
          </a:xfrm>
          <a:prstGeom prst="rect">
            <a:avLst/>
          </a:prstGeom>
        </p:spPr>
      </p:pic>
      <p:pic>
        <p:nvPicPr>
          <p:cNvPr id="17" name="Picture 4" descr="Spring DB 2편] 4. MyBatis">
            <a:extLst>
              <a:ext uri="{FF2B5EF4-FFF2-40B4-BE49-F238E27FC236}">
                <a16:creationId xmlns:a16="http://schemas.microsoft.com/office/drawing/2014/main" id="{99E939BF-D8B5-76A4-65ED-C39782F6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563" y1="71944" x2="31563" y2="71944"/>
                        <a14:foregroundMark x1="49531" y1="36481" x2="49531" y2="36481"/>
                        <a14:foregroundMark x1="28542" y1="67500" x2="62344" y2="68333"/>
                        <a14:foregroundMark x1="62344" y1="68333" x2="46927" y2="81019"/>
                        <a14:foregroundMark x1="46927" y1="81019" x2="31823" y2="81296"/>
                        <a14:foregroundMark x1="31823" y1="81296" x2="31823" y2="65648"/>
                        <a14:foregroundMark x1="66198" y1="72407" x2="66198" y2="72407"/>
                        <a14:foregroundMark x1="30052" y1="69259" x2="30052" y2="69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11" y="2998926"/>
            <a:ext cx="1727980" cy="9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C387C7-D9BC-9009-C980-E49E2F5D1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72129" y="3062999"/>
            <a:ext cx="1466340" cy="5979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8BBBD8-2490-DEBD-5C3A-36539300F44F}"/>
              </a:ext>
            </a:extLst>
          </p:cNvPr>
          <p:cNvSpPr txBox="1"/>
          <p:nvPr/>
        </p:nvSpPr>
        <p:spPr>
          <a:xfrm>
            <a:off x="1987935" y="674325"/>
            <a:ext cx="10949123" cy="123110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이석재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 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Tel: 010-4496-3698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E-mail: powerrnt@gmail.com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담당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게시판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사진 게시판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),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채팅 기능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전체 취합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D3616-2E48-37FE-B522-89786AFEEA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639701" y="3205221"/>
            <a:ext cx="2633219" cy="19749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6A0B6CC-9921-4E5C-97FE-F4CDD2B3AE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955644" y="3631660"/>
            <a:ext cx="2358741" cy="132679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8B5A49E-E7B5-3E4B-B0B9-233F299BB5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15863" y="5541769"/>
            <a:ext cx="1363889" cy="28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2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이석재2">
            <a:hlinkClick r:id="" action="ppaction://media"/>
            <a:extLst>
              <a:ext uri="{FF2B5EF4-FFF2-40B4-BE49-F238E27FC236}">
                <a16:creationId xmlns:a16="http://schemas.microsoft.com/office/drawing/2014/main" id="{E24FECFD-816B-61DA-A630-9B36F81FC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894199"/>
            <a:ext cx="6092857" cy="3427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B0A10-1067-DC72-885F-E663E4D54332}"/>
              </a:ext>
            </a:extLst>
          </p:cNvPr>
          <p:cNvSpPr txBox="1"/>
          <p:nvPr/>
        </p:nvSpPr>
        <p:spPr>
          <a:xfrm>
            <a:off x="188536" y="1140643"/>
            <a:ext cx="57974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앱에서는 직접적인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접근이 어려워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3-Tier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방식으로 데이터 전송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전송타입은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JSON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전송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게시판은 글 작성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 기능이 있고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게시글에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댓글 기능 추가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 검사를 통해 자신의 게시물만 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 접근이 가능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이미지는 최대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개까지 업로드 가능하며 이미지를 따로 올리지 않을 시 기본 이미지로 자동 업로드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58B5F-2539-A094-2401-178AADFFB7F1}"/>
              </a:ext>
            </a:extLst>
          </p:cNvPr>
          <p:cNvSpPr txBox="1"/>
          <p:nvPr/>
        </p:nvSpPr>
        <p:spPr>
          <a:xfrm>
            <a:off x="2130457" y="301658"/>
            <a:ext cx="191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39454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EB0A10-1067-DC72-885F-E663E4D54332}"/>
              </a:ext>
            </a:extLst>
          </p:cNvPr>
          <p:cNvSpPr txBox="1"/>
          <p:nvPr/>
        </p:nvSpPr>
        <p:spPr>
          <a:xfrm>
            <a:off x="188534" y="1859339"/>
            <a:ext cx="57974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FireBase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realtime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database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완전 비동기로 채팅 접근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채팅방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번호 입력 시 방 번호가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에없으면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자동으로 생성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방 번호가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있으면 그 방으로 접근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본인 채팅과 상대방 채팅을 구분하여 접근성을 높임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58B5F-2539-A094-2401-178AADFFB7F1}"/>
              </a:ext>
            </a:extLst>
          </p:cNvPr>
          <p:cNvSpPr txBox="1"/>
          <p:nvPr/>
        </p:nvSpPr>
        <p:spPr>
          <a:xfrm>
            <a:off x="2130457" y="301658"/>
            <a:ext cx="191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채팅</a:t>
            </a:r>
          </a:p>
        </p:txBody>
      </p:sp>
      <p:pic>
        <p:nvPicPr>
          <p:cNvPr id="5" name="이석재">
            <a:hlinkClick r:id="" action="ppaction://media"/>
            <a:extLst>
              <a:ext uri="{FF2B5EF4-FFF2-40B4-BE49-F238E27FC236}">
                <a16:creationId xmlns:a16="http://schemas.microsoft.com/office/drawing/2014/main" id="{3A92E450-7C07-F987-B7AA-53069C22E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28F1E7-F8A1-BDCC-C9EE-D643E4E28605}"/>
              </a:ext>
            </a:extLst>
          </p:cNvPr>
          <p:cNvGrpSpPr/>
          <p:nvPr/>
        </p:nvGrpSpPr>
        <p:grpSpPr>
          <a:xfrm>
            <a:off x="636236" y="654830"/>
            <a:ext cx="928172" cy="928172"/>
            <a:chOff x="3751931" y="4624410"/>
            <a:chExt cx="982246" cy="98224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80F9E1F-122E-23A9-456C-3FD303D3A76E}"/>
                </a:ext>
              </a:extLst>
            </p:cNvPr>
            <p:cNvSpPr/>
            <p:nvPr/>
          </p:nvSpPr>
          <p:spPr>
            <a:xfrm>
              <a:off x="3751931" y="4624410"/>
              <a:ext cx="982246" cy="9822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5E298D2-49BD-6EDD-233B-585746F96A4F}"/>
                </a:ext>
              </a:extLst>
            </p:cNvPr>
            <p:cNvGrpSpPr/>
            <p:nvPr/>
          </p:nvGrpSpPr>
          <p:grpSpPr>
            <a:xfrm>
              <a:off x="3897912" y="4665945"/>
              <a:ext cx="692890" cy="940710"/>
              <a:chOff x="3897912" y="4665945"/>
              <a:chExt cx="692890" cy="940710"/>
            </a:xfrm>
          </p:grpSpPr>
          <p:sp>
            <p:nvSpPr>
              <p:cNvPr id="5" name="Freeform: Shape 44">
                <a:extLst>
                  <a:ext uri="{FF2B5EF4-FFF2-40B4-BE49-F238E27FC236}">
                    <a16:creationId xmlns:a16="http://schemas.microsoft.com/office/drawing/2014/main" id="{5025DF2A-AACF-2CF9-E6F8-E3E2F658A96C}"/>
                  </a:ext>
                </a:extLst>
              </p:cNvPr>
              <p:cNvSpPr/>
              <p:nvPr/>
            </p:nvSpPr>
            <p:spPr>
              <a:xfrm>
                <a:off x="3910637" y="4832882"/>
                <a:ext cx="678084" cy="631899"/>
              </a:xfrm>
              <a:custGeom>
                <a:avLst/>
                <a:gdLst>
                  <a:gd name="connsiteX0" fmla="*/ 1606188 w 1891355"/>
                  <a:gd name="connsiteY0" fmla="*/ 1318422 h 1762532"/>
                  <a:gd name="connsiteX1" fmla="*/ 1514841 w 1891355"/>
                  <a:gd name="connsiteY1" fmla="*/ 1295585 h 1762532"/>
                  <a:gd name="connsiteX2" fmla="*/ 1140669 w 1891355"/>
                  <a:gd name="connsiteY2" fmla="*/ 1112891 h 1762532"/>
                  <a:gd name="connsiteX3" fmla="*/ 1135984 w 1891355"/>
                  <a:gd name="connsiteY3" fmla="*/ 942493 h 1762532"/>
                  <a:gd name="connsiteX4" fmla="*/ 1302283 w 1891355"/>
                  <a:gd name="connsiteY4" fmla="*/ 845876 h 1762532"/>
                  <a:gd name="connsiteX5" fmla="*/ 1391874 w 1891355"/>
                  <a:gd name="connsiteY5" fmla="*/ 748673 h 1762532"/>
                  <a:gd name="connsiteX6" fmla="*/ 1408269 w 1891355"/>
                  <a:gd name="connsiteY6" fmla="*/ 715882 h 1762532"/>
                  <a:gd name="connsiteX7" fmla="*/ 1444574 w 1891355"/>
                  <a:gd name="connsiteY7" fmla="*/ 596428 h 1762532"/>
                  <a:gd name="connsiteX8" fmla="*/ 1474437 w 1891355"/>
                  <a:gd name="connsiteY8" fmla="*/ 563051 h 1762532"/>
                  <a:gd name="connsiteX9" fmla="*/ 1534165 w 1891355"/>
                  <a:gd name="connsiteY9" fmla="*/ 515621 h 1762532"/>
                  <a:gd name="connsiteX10" fmla="*/ 1567541 w 1891355"/>
                  <a:gd name="connsiteY10" fmla="*/ 467019 h 1762532"/>
                  <a:gd name="connsiteX11" fmla="*/ 1588621 w 1891355"/>
                  <a:gd name="connsiteY11" fmla="*/ 424859 h 1762532"/>
                  <a:gd name="connsiteX12" fmla="*/ 1605017 w 1891355"/>
                  <a:gd name="connsiteY12" fmla="*/ 355177 h 1762532"/>
                  <a:gd name="connsiteX13" fmla="*/ 1605017 w 1891355"/>
                  <a:gd name="connsiteY13" fmla="*/ 332926 h 1762532"/>
                  <a:gd name="connsiteX14" fmla="*/ 1572811 w 1891355"/>
                  <a:gd name="connsiteY14" fmla="*/ 326485 h 1762532"/>
                  <a:gd name="connsiteX15" fmla="*/ 1497860 w 1891355"/>
                  <a:gd name="connsiteY15" fmla="*/ 385626 h 1762532"/>
                  <a:gd name="connsiteX16" fmla="*/ 1439890 w 1891355"/>
                  <a:gd name="connsiteY16" fmla="*/ 409049 h 1762532"/>
                  <a:gd name="connsiteX17" fmla="*/ 1412368 w 1891355"/>
                  <a:gd name="connsiteY17" fmla="*/ 387383 h 1762532"/>
                  <a:gd name="connsiteX18" fmla="*/ 1387189 w 1891355"/>
                  <a:gd name="connsiteY18" fmla="*/ 270271 h 1762532"/>
                  <a:gd name="connsiteX19" fmla="*/ 1241970 w 1891355"/>
                  <a:gd name="connsiteY19" fmla="*/ 125638 h 1762532"/>
                  <a:gd name="connsiteX20" fmla="*/ 1078600 w 1891355"/>
                  <a:gd name="connsiteY20" fmla="*/ 104558 h 1762532"/>
                  <a:gd name="connsiteX21" fmla="*/ 929868 w 1891355"/>
                  <a:gd name="connsiteY21" fmla="*/ 94604 h 1762532"/>
                  <a:gd name="connsiteX22" fmla="*/ 692716 w 1891355"/>
                  <a:gd name="connsiteY22" fmla="*/ 6770 h 1762532"/>
                  <a:gd name="connsiteX23" fmla="*/ 640016 w 1891355"/>
                  <a:gd name="connsiteY23" fmla="*/ 11454 h 1762532"/>
                  <a:gd name="connsiteX24" fmla="*/ 512950 w 1891355"/>
                  <a:gd name="connsiteY24" fmla="*/ 155502 h 1762532"/>
                  <a:gd name="connsiteX25" fmla="*/ 391153 w 1891355"/>
                  <a:gd name="connsiteY25" fmla="*/ 270271 h 1762532"/>
                  <a:gd name="connsiteX26" fmla="*/ 327328 w 1891355"/>
                  <a:gd name="connsiteY26" fmla="*/ 270271 h 1762532"/>
                  <a:gd name="connsiteX27" fmla="*/ 302734 w 1891355"/>
                  <a:gd name="connsiteY27" fmla="*/ 277298 h 1762532"/>
                  <a:gd name="connsiteX28" fmla="*/ 291023 w 1891355"/>
                  <a:gd name="connsiteY28" fmla="*/ 307161 h 1762532"/>
                  <a:gd name="connsiteX29" fmla="*/ 303319 w 1891355"/>
                  <a:gd name="connsiteY29" fmla="*/ 424273 h 1762532"/>
                  <a:gd name="connsiteX30" fmla="*/ 426873 w 1891355"/>
                  <a:gd name="connsiteY30" fmla="*/ 566564 h 1762532"/>
                  <a:gd name="connsiteX31" fmla="*/ 443268 w 1891355"/>
                  <a:gd name="connsiteY31" fmla="*/ 589987 h 1762532"/>
                  <a:gd name="connsiteX32" fmla="*/ 465519 w 1891355"/>
                  <a:gd name="connsiteY32" fmla="*/ 669622 h 1762532"/>
                  <a:gd name="connsiteX33" fmla="*/ 520562 w 1891355"/>
                  <a:gd name="connsiteY33" fmla="*/ 780293 h 1762532"/>
                  <a:gd name="connsiteX34" fmla="*/ 720238 w 1891355"/>
                  <a:gd name="connsiteY34" fmla="*/ 925512 h 1762532"/>
                  <a:gd name="connsiteX35" fmla="*/ 751272 w 1891355"/>
                  <a:gd name="connsiteY35" fmla="*/ 972357 h 1762532"/>
                  <a:gd name="connsiteX36" fmla="*/ 743074 w 1891355"/>
                  <a:gd name="connsiteY36" fmla="*/ 1156222 h 1762532"/>
                  <a:gd name="connsiteX37" fmla="*/ 679248 w 1891355"/>
                  <a:gd name="connsiteY37" fmla="*/ 1222390 h 1762532"/>
                  <a:gd name="connsiteX38" fmla="*/ 415161 w 1891355"/>
                  <a:gd name="connsiteY38" fmla="*/ 1305539 h 1762532"/>
                  <a:gd name="connsiteX39" fmla="*/ 348408 w 1891355"/>
                  <a:gd name="connsiteY39" fmla="*/ 1324863 h 1762532"/>
                  <a:gd name="connsiteX40" fmla="*/ 330841 w 1891355"/>
                  <a:gd name="connsiteY40" fmla="*/ 1328376 h 1762532"/>
                  <a:gd name="connsiteX41" fmla="*/ 0 w 1891355"/>
                  <a:gd name="connsiteY41" fmla="*/ 1692008 h 1762532"/>
                  <a:gd name="connsiteX42" fmla="*/ 0 w 1891355"/>
                  <a:gd name="connsiteY42" fmla="*/ 1767546 h 1762532"/>
                  <a:gd name="connsiteX43" fmla="*/ 1891355 w 1891355"/>
                  <a:gd name="connsiteY43" fmla="*/ 1767546 h 1762532"/>
                  <a:gd name="connsiteX44" fmla="*/ 1891355 w 1891355"/>
                  <a:gd name="connsiteY44" fmla="*/ 1634038 h 1762532"/>
                  <a:gd name="connsiteX45" fmla="*/ 1606188 w 1891355"/>
                  <a:gd name="connsiteY45" fmla="*/ 1318422 h 17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891355" h="1762532">
                    <a:moveTo>
                      <a:pt x="1606188" y="1318422"/>
                    </a:moveTo>
                    <a:cubicBezTo>
                      <a:pt x="1606188" y="1318422"/>
                      <a:pt x="1540606" y="1303783"/>
                      <a:pt x="1514841" y="1295585"/>
                    </a:cubicBezTo>
                    <a:cubicBezTo>
                      <a:pt x="1489662" y="1287973"/>
                      <a:pt x="1144182" y="1258109"/>
                      <a:pt x="1140669" y="1112891"/>
                    </a:cubicBezTo>
                    <a:cubicBezTo>
                      <a:pt x="1140669" y="1095909"/>
                      <a:pt x="1135984" y="962987"/>
                      <a:pt x="1135984" y="942493"/>
                    </a:cubicBezTo>
                    <a:cubicBezTo>
                      <a:pt x="1196297" y="918485"/>
                      <a:pt x="1247826" y="879253"/>
                      <a:pt x="1302283" y="845876"/>
                    </a:cubicBezTo>
                    <a:cubicBezTo>
                      <a:pt x="1316922" y="834164"/>
                      <a:pt x="1378991" y="771510"/>
                      <a:pt x="1391874" y="748673"/>
                    </a:cubicBezTo>
                    <a:cubicBezTo>
                      <a:pt x="1397144" y="737547"/>
                      <a:pt x="1402414" y="727007"/>
                      <a:pt x="1408269" y="715882"/>
                    </a:cubicBezTo>
                    <a:cubicBezTo>
                      <a:pt x="1424665" y="677235"/>
                      <a:pt x="1435791" y="636831"/>
                      <a:pt x="1444574" y="596428"/>
                    </a:cubicBezTo>
                    <a:cubicBezTo>
                      <a:pt x="1448673" y="579446"/>
                      <a:pt x="1456871" y="567150"/>
                      <a:pt x="1474437" y="563051"/>
                    </a:cubicBezTo>
                    <a:cubicBezTo>
                      <a:pt x="1496689" y="550168"/>
                      <a:pt x="1516598" y="534359"/>
                      <a:pt x="1534165" y="515621"/>
                    </a:cubicBezTo>
                    <a:cubicBezTo>
                      <a:pt x="1547047" y="500396"/>
                      <a:pt x="1558758" y="485171"/>
                      <a:pt x="1567541" y="467019"/>
                    </a:cubicBezTo>
                    <a:cubicBezTo>
                      <a:pt x="1574568" y="452966"/>
                      <a:pt x="1581595" y="438912"/>
                      <a:pt x="1588621" y="424859"/>
                    </a:cubicBezTo>
                    <a:cubicBezTo>
                      <a:pt x="1600918" y="403193"/>
                      <a:pt x="1599747" y="378600"/>
                      <a:pt x="1605017" y="355177"/>
                    </a:cubicBezTo>
                    <a:cubicBezTo>
                      <a:pt x="1606774" y="347565"/>
                      <a:pt x="1606774" y="340538"/>
                      <a:pt x="1605017" y="332926"/>
                    </a:cubicBezTo>
                    <a:cubicBezTo>
                      <a:pt x="1595648" y="307747"/>
                      <a:pt x="1592135" y="307161"/>
                      <a:pt x="1572811" y="326485"/>
                    </a:cubicBezTo>
                    <a:cubicBezTo>
                      <a:pt x="1549975" y="348736"/>
                      <a:pt x="1524796" y="368645"/>
                      <a:pt x="1497860" y="385626"/>
                    </a:cubicBezTo>
                    <a:cubicBezTo>
                      <a:pt x="1479708" y="396752"/>
                      <a:pt x="1461555" y="406121"/>
                      <a:pt x="1439890" y="409049"/>
                    </a:cubicBezTo>
                    <a:cubicBezTo>
                      <a:pt x="1423494" y="410805"/>
                      <a:pt x="1414125" y="406121"/>
                      <a:pt x="1412368" y="387383"/>
                    </a:cubicBezTo>
                    <a:cubicBezTo>
                      <a:pt x="1408855" y="347565"/>
                      <a:pt x="1400657" y="308333"/>
                      <a:pt x="1387189" y="270271"/>
                    </a:cubicBezTo>
                    <a:cubicBezTo>
                      <a:pt x="1362010" y="198833"/>
                      <a:pt x="1312238" y="151988"/>
                      <a:pt x="1241970" y="125638"/>
                    </a:cubicBezTo>
                    <a:cubicBezTo>
                      <a:pt x="1189270" y="105729"/>
                      <a:pt x="1134228" y="103973"/>
                      <a:pt x="1078600" y="104558"/>
                    </a:cubicBezTo>
                    <a:cubicBezTo>
                      <a:pt x="1028827" y="105143"/>
                      <a:pt x="979055" y="106900"/>
                      <a:pt x="929868" y="94604"/>
                    </a:cubicBezTo>
                    <a:cubicBezTo>
                      <a:pt x="847304" y="74109"/>
                      <a:pt x="767668" y="46588"/>
                      <a:pt x="692716" y="6770"/>
                    </a:cubicBezTo>
                    <a:cubicBezTo>
                      <a:pt x="673393" y="-3185"/>
                      <a:pt x="657583" y="-2599"/>
                      <a:pt x="640016" y="11454"/>
                    </a:cubicBezTo>
                    <a:cubicBezTo>
                      <a:pt x="588487" y="51858"/>
                      <a:pt x="544570" y="98117"/>
                      <a:pt x="512950" y="155502"/>
                    </a:cubicBezTo>
                    <a:cubicBezTo>
                      <a:pt x="484843" y="207031"/>
                      <a:pt x="444439" y="245678"/>
                      <a:pt x="391153" y="270271"/>
                    </a:cubicBezTo>
                    <a:cubicBezTo>
                      <a:pt x="370073" y="280226"/>
                      <a:pt x="348993" y="284910"/>
                      <a:pt x="327328" y="270271"/>
                    </a:cubicBezTo>
                    <a:cubicBezTo>
                      <a:pt x="316202" y="262659"/>
                      <a:pt x="308590" y="267343"/>
                      <a:pt x="302734" y="277298"/>
                    </a:cubicBezTo>
                    <a:cubicBezTo>
                      <a:pt x="297464" y="286667"/>
                      <a:pt x="293951" y="296621"/>
                      <a:pt x="291023" y="307161"/>
                    </a:cubicBezTo>
                    <a:cubicBezTo>
                      <a:pt x="279312" y="347565"/>
                      <a:pt x="286924" y="386798"/>
                      <a:pt x="303319" y="424273"/>
                    </a:cubicBezTo>
                    <a:cubicBezTo>
                      <a:pt x="329670" y="484000"/>
                      <a:pt x="362461" y="539043"/>
                      <a:pt x="426873" y="566564"/>
                    </a:cubicBezTo>
                    <a:cubicBezTo>
                      <a:pt x="437413" y="571249"/>
                      <a:pt x="440926" y="580032"/>
                      <a:pt x="443268" y="589987"/>
                    </a:cubicBezTo>
                    <a:cubicBezTo>
                      <a:pt x="450295" y="616922"/>
                      <a:pt x="457907" y="643272"/>
                      <a:pt x="465519" y="669622"/>
                    </a:cubicBezTo>
                    <a:cubicBezTo>
                      <a:pt x="477231" y="710026"/>
                      <a:pt x="494797" y="747502"/>
                      <a:pt x="520562" y="780293"/>
                    </a:cubicBezTo>
                    <a:cubicBezTo>
                      <a:pt x="573262" y="847047"/>
                      <a:pt x="644700" y="889793"/>
                      <a:pt x="720238" y="925512"/>
                    </a:cubicBezTo>
                    <a:cubicBezTo>
                      <a:pt x="742489" y="936052"/>
                      <a:pt x="750101" y="947763"/>
                      <a:pt x="751272" y="972357"/>
                    </a:cubicBezTo>
                    <a:cubicBezTo>
                      <a:pt x="752443" y="1008661"/>
                      <a:pt x="747173" y="1131043"/>
                      <a:pt x="743074" y="1156222"/>
                    </a:cubicBezTo>
                    <a:cubicBezTo>
                      <a:pt x="737804" y="1193112"/>
                      <a:pt x="713797" y="1211850"/>
                      <a:pt x="679248" y="1222390"/>
                    </a:cubicBezTo>
                    <a:cubicBezTo>
                      <a:pt x="590829" y="1248740"/>
                      <a:pt x="502995" y="1277433"/>
                      <a:pt x="415161" y="1305539"/>
                    </a:cubicBezTo>
                    <a:cubicBezTo>
                      <a:pt x="410477" y="1311395"/>
                      <a:pt x="363047" y="1318422"/>
                      <a:pt x="348408" y="1324863"/>
                    </a:cubicBezTo>
                    <a:cubicBezTo>
                      <a:pt x="342552" y="1327205"/>
                      <a:pt x="336696" y="1327205"/>
                      <a:pt x="330841" y="1328376"/>
                    </a:cubicBezTo>
                    <a:cubicBezTo>
                      <a:pt x="133507" y="1364681"/>
                      <a:pt x="0" y="1497017"/>
                      <a:pt x="0" y="1692008"/>
                    </a:cubicBezTo>
                    <a:lnTo>
                      <a:pt x="0" y="1767546"/>
                    </a:lnTo>
                    <a:lnTo>
                      <a:pt x="1891355" y="1767546"/>
                    </a:lnTo>
                    <a:lnTo>
                      <a:pt x="1891355" y="1634038"/>
                    </a:lnTo>
                    <a:cubicBezTo>
                      <a:pt x="1891355" y="1468325"/>
                      <a:pt x="1777757" y="1370537"/>
                      <a:pt x="1606188" y="1318422"/>
                    </a:cubicBezTo>
                    <a:close/>
                  </a:path>
                </a:pathLst>
              </a:custGeom>
              <a:solidFill>
                <a:srgbClr val="F1BB9D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7871C058-C297-543F-D172-CF93251109D9}"/>
                  </a:ext>
                </a:extLst>
              </p:cNvPr>
              <p:cNvSpPr/>
              <p:nvPr/>
            </p:nvSpPr>
            <p:spPr>
              <a:xfrm>
                <a:off x="3897912" y="5291686"/>
                <a:ext cx="692890" cy="314969"/>
              </a:xfrm>
              <a:custGeom>
                <a:avLst/>
                <a:gdLst>
                  <a:gd name="connsiteX0" fmla="*/ 559179 w 692890"/>
                  <a:gd name="connsiteY0" fmla="*/ 16 h 314969"/>
                  <a:gd name="connsiteX1" fmla="*/ 659527 w 692890"/>
                  <a:gd name="connsiteY1" fmla="*/ 45572 h 314969"/>
                  <a:gd name="connsiteX2" fmla="*/ 650710 w 692890"/>
                  <a:gd name="connsiteY2" fmla="*/ 89658 h 314969"/>
                  <a:gd name="connsiteX3" fmla="*/ 619712 w 692890"/>
                  <a:gd name="connsiteY3" fmla="*/ 165353 h 314969"/>
                  <a:gd name="connsiteX4" fmla="*/ 615891 w 692890"/>
                  <a:gd name="connsiteY4" fmla="*/ 171269 h 314969"/>
                  <a:gd name="connsiteX5" fmla="*/ 692890 w 692890"/>
                  <a:gd name="connsiteY5" fmla="*/ 171042 h 314969"/>
                  <a:gd name="connsiteX6" fmla="*/ 0 w 692890"/>
                  <a:gd name="connsiteY6" fmla="*/ 173084 h 314969"/>
                  <a:gd name="connsiteX7" fmla="*/ 79892 w 692890"/>
                  <a:gd name="connsiteY7" fmla="*/ 172849 h 314969"/>
                  <a:gd name="connsiteX8" fmla="*/ 77638 w 692890"/>
                  <a:gd name="connsiteY8" fmla="*/ 167429 h 314969"/>
                  <a:gd name="connsiteX9" fmla="*/ 59748 w 692890"/>
                  <a:gd name="connsiteY9" fmla="*/ 107293 h 314969"/>
                  <a:gd name="connsiteX10" fmla="*/ 46522 w 692890"/>
                  <a:gd name="connsiteY10" fmla="*/ 48301 h 314969"/>
                  <a:gd name="connsiteX11" fmla="*/ 145401 w 692890"/>
                  <a:gd name="connsiteY11" fmla="*/ 2956 h 314969"/>
                  <a:gd name="connsiteX12" fmla="*/ 161355 w 692890"/>
                  <a:gd name="connsiteY12" fmla="*/ 9463 h 314969"/>
                  <a:gd name="connsiteX13" fmla="*/ 205442 w 692890"/>
                  <a:gd name="connsiteY13" fmla="*/ 70344 h 314969"/>
                  <a:gd name="connsiteX14" fmla="*/ 292144 w 692890"/>
                  <a:gd name="connsiteY14" fmla="*/ 104354 h 314969"/>
                  <a:gd name="connsiteX15" fmla="*/ 437628 w 692890"/>
                  <a:gd name="connsiteY15" fmla="*/ 106243 h 314969"/>
                  <a:gd name="connsiteX16" fmla="*/ 528949 w 692890"/>
                  <a:gd name="connsiteY16" fmla="*/ 56489 h 314969"/>
                  <a:gd name="connsiteX17" fmla="*/ 559179 w 692890"/>
                  <a:gd name="connsiteY17" fmla="*/ 16 h 31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92890" h="314969">
                    <a:moveTo>
                      <a:pt x="559179" y="16"/>
                    </a:moveTo>
                    <a:cubicBezTo>
                      <a:pt x="563798" y="-824"/>
                      <a:pt x="653649" y="31296"/>
                      <a:pt x="659527" y="45572"/>
                    </a:cubicBezTo>
                    <a:cubicBezTo>
                      <a:pt x="665405" y="53759"/>
                      <a:pt x="653439" y="80421"/>
                      <a:pt x="650710" y="89658"/>
                    </a:cubicBezTo>
                    <a:cubicBezTo>
                      <a:pt x="644097" y="112646"/>
                      <a:pt x="628627" y="148387"/>
                      <a:pt x="619712" y="165353"/>
                    </a:cubicBezTo>
                    <a:lnTo>
                      <a:pt x="615891" y="171269"/>
                    </a:lnTo>
                    <a:lnTo>
                      <a:pt x="692890" y="171042"/>
                    </a:lnTo>
                    <a:cubicBezTo>
                      <a:pt x="501786" y="362146"/>
                      <a:pt x="192227" y="363059"/>
                      <a:pt x="0" y="173084"/>
                    </a:cubicBezTo>
                    <a:lnTo>
                      <a:pt x="79892" y="172849"/>
                    </a:lnTo>
                    <a:lnTo>
                      <a:pt x="77638" y="167429"/>
                    </a:lnTo>
                    <a:cubicBezTo>
                      <a:pt x="73800" y="154292"/>
                      <a:pt x="67778" y="126659"/>
                      <a:pt x="59748" y="107293"/>
                    </a:cubicBezTo>
                    <a:cubicBezTo>
                      <a:pt x="53870" y="89868"/>
                      <a:pt x="44842" y="67405"/>
                      <a:pt x="46522" y="48301"/>
                    </a:cubicBezTo>
                    <a:cubicBezTo>
                      <a:pt x="46942" y="44102"/>
                      <a:pt x="142672" y="4005"/>
                      <a:pt x="145401" y="2956"/>
                    </a:cubicBezTo>
                    <a:cubicBezTo>
                      <a:pt x="157157" y="-1034"/>
                      <a:pt x="157157" y="-1034"/>
                      <a:pt x="161355" y="9463"/>
                    </a:cubicBezTo>
                    <a:cubicBezTo>
                      <a:pt x="168703" y="35075"/>
                      <a:pt x="184448" y="54809"/>
                      <a:pt x="205442" y="70344"/>
                    </a:cubicBezTo>
                    <a:cubicBezTo>
                      <a:pt x="231263" y="89239"/>
                      <a:pt x="261284" y="98056"/>
                      <a:pt x="292144" y="104354"/>
                    </a:cubicBezTo>
                    <a:cubicBezTo>
                      <a:pt x="339379" y="114221"/>
                      <a:pt x="390603" y="117579"/>
                      <a:pt x="437628" y="106243"/>
                    </a:cubicBezTo>
                    <a:cubicBezTo>
                      <a:pt x="475416" y="93227"/>
                      <a:pt x="507325" y="83150"/>
                      <a:pt x="528949" y="56489"/>
                    </a:cubicBezTo>
                    <a:cubicBezTo>
                      <a:pt x="531048" y="53970"/>
                      <a:pt x="554771" y="856"/>
                      <a:pt x="559179" y="16"/>
                    </a:cubicBezTo>
                    <a:close/>
                  </a:path>
                </a:pathLst>
              </a:custGeom>
              <a:solidFill>
                <a:srgbClr val="983398"/>
              </a:solidFill>
              <a:ln w="585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" name="Freeform: Shape 46">
                <a:extLst>
                  <a:ext uri="{FF2B5EF4-FFF2-40B4-BE49-F238E27FC236}">
                    <a16:creationId xmlns:a16="http://schemas.microsoft.com/office/drawing/2014/main" id="{5D9F090B-5484-E121-939F-47B5023AD37D}"/>
                  </a:ext>
                </a:extLst>
              </p:cNvPr>
              <p:cNvSpPr/>
              <p:nvPr/>
            </p:nvSpPr>
            <p:spPr>
              <a:xfrm>
                <a:off x="4004979" y="4665945"/>
                <a:ext cx="501740" cy="724270"/>
              </a:xfrm>
              <a:custGeom>
                <a:avLst/>
                <a:gdLst>
                  <a:gd name="connsiteX0" fmla="*/ 1269844 w 1399485"/>
                  <a:gd name="connsiteY0" fmla="*/ 256325 h 2020178"/>
                  <a:gd name="connsiteX1" fmla="*/ 998145 w 1399485"/>
                  <a:gd name="connsiteY1" fmla="*/ 65433 h 2020178"/>
                  <a:gd name="connsiteX2" fmla="*/ 550778 w 1399485"/>
                  <a:gd name="connsiteY2" fmla="*/ 9804 h 2020178"/>
                  <a:gd name="connsiteX3" fmla="*/ 44855 w 1399485"/>
                  <a:gd name="connsiteY3" fmla="*/ 463027 h 2020178"/>
                  <a:gd name="connsiteX4" fmla="*/ 22604 w 1399485"/>
                  <a:gd name="connsiteY4" fmla="*/ 989445 h 2020178"/>
                  <a:gd name="connsiteX5" fmla="*/ 488123 w 1399485"/>
                  <a:gd name="connsiteY5" fmla="*/ 1539285 h 2020178"/>
                  <a:gd name="connsiteX6" fmla="*/ 492807 w 1399485"/>
                  <a:gd name="connsiteY6" fmla="*/ 1417488 h 2020178"/>
                  <a:gd name="connsiteX7" fmla="*/ 478168 w 1399485"/>
                  <a:gd name="connsiteY7" fmla="*/ 1395237 h 2020178"/>
                  <a:gd name="connsiteX8" fmla="*/ 368669 w 1399485"/>
                  <a:gd name="connsiteY8" fmla="*/ 1337267 h 2020178"/>
                  <a:gd name="connsiteX9" fmla="*/ 214082 w 1399485"/>
                  <a:gd name="connsiteY9" fmla="*/ 1155158 h 2020178"/>
                  <a:gd name="connsiteX10" fmla="*/ 189488 w 1399485"/>
                  <a:gd name="connsiteY10" fmla="*/ 1071423 h 2020178"/>
                  <a:gd name="connsiteX11" fmla="*/ 147913 w 1399485"/>
                  <a:gd name="connsiteY11" fmla="*/ 1019308 h 2020178"/>
                  <a:gd name="connsiteX12" fmla="*/ 116293 w 1399485"/>
                  <a:gd name="connsiteY12" fmla="*/ 997057 h 2020178"/>
                  <a:gd name="connsiteX13" fmla="*/ 32558 w 1399485"/>
                  <a:gd name="connsiteY13" fmla="*/ 854181 h 2020178"/>
                  <a:gd name="connsiteX14" fmla="*/ 50125 w 1399485"/>
                  <a:gd name="connsiteY14" fmla="*/ 734141 h 2020178"/>
                  <a:gd name="connsiteX15" fmla="*/ 144400 w 1399485"/>
                  <a:gd name="connsiteY15" fmla="*/ 759320 h 2020178"/>
                  <a:gd name="connsiteX16" fmla="*/ 252143 w 1399485"/>
                  <a:gd name="connsiteY16" fmla="*/ 626984 h 2020178"/>
                  <a:gd name="connsiteX17" fmla="*/ 388578 w 1399485"/>
                  <a:gd name="connsiteY17" fmla="*/ 475910 h 2020178"/>
                  <a:gd name="connsiteX18" fmla="*/ 413172 w 1399485"/>
                  <a:gd name="connsiteY18" fmla="*/ 473567 h 2020178"/>
                  <a:gd name="connsiteX19" fmla="*/ 481682 w 1399485"/>
                  <a:gd name="connsiteY19" fmla="*/ 505773 h 2020178"/>
                  <a:gd name="connsiteX20" fmla="*/ 792614 w 1399485"/>
                  <a:gd name="connsiteY20" fmla="*/ 578968 h 2020178"/>
                  <a:gd name="connsiteX21" fmla="*/ 893915 w 1399485"/>
                  <a:gd name="connsiteY21" fmla="*/ 587166 h 2020178"/>
                  <a:gd name="connsiteX22" fmla="*/ 1094177 w 1399485"/>
                  <a:gd name="connsiteY22" fmla="*/ 729457 h 2020178"/>
                  <a:gd name="connsiteX23" fmla="*/ 1141021 w 1399485"/>
                  <a:gd name="connsiteY23" fmla="*/ 850667 h 2020178"/>
                  <a:gd name="connsiteX24" fmla="*/ 1176155 w 1399485"/>
                  <a:gd name="connsiteY24" fmla="*/ 894584 h 2020178"/>
                  <a:gd name="connsiteX25" fmla="*/ 1240566 w 1399485"/>
                  <a:gd name="connsiteY25" fmla="*/ 862379 h 2020178"/>
                  <a:gd name="connsiteX26" fmla="*/ 1318446 w 1399485"/>
                  <a:gd name="connsiteY26" fmla="*/ 782157 h 2020178"/>
                  <a:gd name="connsiteX27" fmla="*/ 1210703 w 1399485"/>
                  <a:gd name="connsiteY27" fmla="*/ 1022236 h 2020178"/>
                  <a:gd name="connsiteX28" fmla="*/ 1174398 w 1399485"/>
                  <a:gd name="connsiteY28" fmla="*/ 1059712 h 2020178"/>
                  <a:gd name="connsiteX29" fmla="*/ 1138094 w 1399485"/>
                  <a:gd name="connsiteY29" fmla="*/ 1180337 h 2020178"/>
                  <a:gd name="connsiteX30" fmla="*/ 869322 w 1399485"/>
                  <a:gd name="connsiteY30" fmla="*/ 1402264 h 2020178"/>
                  <a:gd name="connsiteX31" fmla="*/ 865223 w 1399485"/>
                  <a:gd name="connsiteY31" fmla="*/ 1606624 h 2020178"/>
                  <a:gd name="connsiteX32" fmla="*/ 944274 w 1399485"/>
                  <a:gd name="connsiteY32" fmla="*/ 1689773 h 2020178"/>
                  <a:gd name="connsiteX33" fmla="*/ 958913 w 1399485"/>
                  <a:gd name="connsiteY33" fmla="*/ 1764139 h 2020178"/>
                  <a:gd name="connsiteX34" fmla="*/ 917923 w 1399485"/>
                  <a:gd name="connsiteY34" fmla="*/ 1826208 h 2020178"/>
                  <a:gd name="connsiteX35" fmla="*/ 934319 w 1399485"/>
                  <a:gd name="connsiteY35" fmla="*/ 1898232 h 2020178"/>
                  <a:gd name="connsiteX36" fmla="*/ 905627 w 1399485"/>
                  <a:gd name="connsiteY36" fmla="*/ 1993093 h 2020178"/>
                  <a:gd name="connsiteX37" fmla="*/ 878106 w 1399485"/>
                  <a:gd name="connsiteY37" fmla="*/ 2015930 h 2020178"/>
                  <a:gd name="connsiteX38" fmla="*/ 917338 w 1399485"/>
                  <a:gd name="connsiteY38" fmla="*/ 2021785 h 2020178"/>
                  <a:gd name="connsiteX39" fmla="*/ 1035621 w 1399485"/>
                  <a:gd name="connsiteY39" fmla="*/ 2015344 h 2020178"/>
                  <a:gd name="connsiteX40" fmla="*/ 1172642 w 1399485"/>
                  <a:gd name="connsiteY40" fmla="*/ 1892377 h 2020178"/>
                  <a:gd name="connsiteX41" fmla="*/ 1183182 w 1399485"/>
                  <a:gd name="connsiteY41" fmla="*/ 1806299 h 2020178"/>
                  <a:gd name="connsiteX42" fmla="*/ 1167957 w 1399485"/>
                  <a:gd name="connsiteY42" fmla="*/ 1757113 h 2020178"/>
                  <a:gd name="connsiteX43" fmla="*/ 1169714 w 1399485"/>
                  <a:gd name="connsiteY43" fmla="*/ 1560950 h 2020178"/>
                  <a:gd name="connsiteX44" fmla="*/ 1162687 w 1399485"/>
                  <a:gd name="connsiteY44" fmla="*/ 1529330 h 2020178"/>
                  <a:gd name="connsiteX45" fmla="*/ 1218315 w 1399485"/>
                  <a:gd name="connsiteY45" fmla="*/ 1480143 h 2020178"/>
                  <a:gd name="connsiteX46" fmla="*/ 1232954 w 1399485"/>
                  <a:gd name="connsiteY46" fmla="*/ 1343708 h 2020178"/>
                  <a:gd name="connsiteX47" fmla="*/ 1222414 w 1399485"/>
                  <a:gd name="connsiteY47" fmla="*/ 1261729 h 2020178"/>
                  <a:gd name="connsiteX48" fmla="*/ 1338940 w 1399485"/>
                  <a:gd name="connsiteY48" fmla="*/ 1036875 h 2020178"/>
                  <a:gd name="connsiteX49" fmla="*/ 1386371 w 1399485"/>
                  <a:gd name="connsiteY49" fmla="*/ 767518 h 2020178"/>
                  <a:gd name="connsiteX50" fmla="*/ 1384028 w 1399485"/>
                  <a:gd name="connsiteY50" fmla="*/ 683197 h 2020178"/>
                  <a:gd name="connsiteX51" fmla="*/ 1399838 w 1399485"/>
                  <a:gd name="connsiteY51" fmla="*/ 607075 h 2020178"/>
                  <a:gd name="connsiteX52" fmla="*/ 1269844 w 1399485"/>
                  <a:gd name="connsiteY52" fmla="*/ 256325 h 202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399485" h="2020178">
                    <a:moveTo>
                      <a:pt x="1269844" y="256325"/>
                    </a:moveTo>
                    <a:cubicBezTo>
                      <a:pt x="1194307" y="170248"/>
                      <a:pt x="1095933" y="118719"/>
                      <a:pt x="998145" y="65433"/>
                    </a:cubicBezTo>
                    <a:cubicBezTo>
                      <a:pt x="856440" y="-11861"/>
                      <a:pt x="703023" y="-6006"/>
                      <a:pt x="550778" y="9804"/>
                    </a:cubicBezTo>
                    <a:cubicBezTo>
                      <a:pt x="358129" y="29714"/>
                      <a:pt x="103997" y="215921"/>
                      <a:pt x="44855" y="463027"/>
                    </a:cubicBezTo>
                    <a:cubicBezTo>
                      <a:pt x="2695" y="639280"/>
                      <a:pt x="-19557" y="812606"/>
                      <a:pt x="22604" y="989445"/>
                    </a:cubicBezTo>
                    <a:cubicBezTo>
                      <a:pt x="84673" y="1250018"/>
                      <a:pt x="487538" y="1542798"/>
                      <a:pt x="488123" y="1539285"/>
                    </a:cubicBezTo>
                    <a:cubicBezTo>
                      <a:pt x="492222" y="1498881"/>
                      <a:pt x="492807" y="1458478"/>
                      <a:pt x="492807" y="1417488"/>
                    </a:cubicBezTo>
                    <a:cubicBezTo>
                      <a:pt x="492807" y="1405777"/>
                      <a:pt x="489880" y="1399922"/>
                      <a:pt x="478168" y="1395237"/>
                    </a:cubicBezTo>
                    <a:cubicBezTo>
                      <a:pt x="440107" y="1379427"/>
                      <a:pt x="403217" y="1359518"/>
                      <a:pt x="368669" y="1337267"/>
                    </a:cubicBezTo>
                    <a:cubicBezTo>
                      <a:pt x="298988" y="1292179"/>
                      <a:pt x="241017" y="1236551"/>
                      <a:pt x="214082" y="1155158"/>
                    </a:cubicBezTo>
                    <a:cubicBezTo>
                      <a:pt x="205298" y="1127637"/>
                      <a:pt x="195344" y="1100115"/>
                      <a:pt x="189488" y="1071423"/>
                    </a:cubicBezTo>
                    <a:cubicBezTo>
                      <a:pt x="184218" y="1046244"/>
                      <a:pt x="177191" y="1025749"/>
                      <a:pt x="147913" y="1019308"/>
                    </a:cubicBezTo>
                    <a:cubicBezTo>
                      <a:pt x="135031" y="1016380"/>
                      <a:pt x="125662" y="1005840"/>
                      <a:pt x="116293" y="997057"/>
                    </a:cubicBezTo>
                    <a:cubicBezTo>
                      <a:pt x="75304" y="957239"/>
                      <a:pt x="46026" y="909809"/>
                      <a:pt x="32558" y="854181"/>
                    </a:cubicBezTo>
                    <a:cubicBezTo>
                      <a:pt x="22604" y="813191"/>
                      <a:pt x="24946" y="772202"/>
                      <a:pt x="50125" y="734141"/>
                    </a:cubicBezTo>
                    <a:cubicBezTo>
                      <a:pt x="72376" y="758735"/>
                      <a:pt x="118050" y="771031"/>
                      <a:pt x="144400" y="759320"/>
                    </a:cubicBezTo>
                    <a:cubicBezTo>
                      <a:pt x="200028" y="734141"/>
                      <a:pt x="222865" y="680855"/>
                      <a:pt x="252143" y="626984"/>
                    </a:cubicBezTo>
                    <a:cubicBezTo>
                      <a:pt x="285520" y="566085"/>
                      <a:pt x="332950" y="517484"/>
                      <a:pt x="388578" y="475910"/>
                    </a:cubicBezTo>
                    <a:cubicBezTo>
                      <a:pt x="396776" y="469468"/>
                      <a:pt x="403217" y="468297"/>
                      <a:pt x="413172" y="473567"/>
                    </a:cubicBezTo>
                    <a:cubicBezTo>
                      <a:pt x="435423" y="485278"/>
                      <a:pt x="458845" y="495818"/>
                      <a:pt x="481682" y="505773"/>
                    </a:cubicBezTo>
                    <a:cubicBezTo>
                      <a:pt x="581227" y="547933"/>
                      <a:pt x="682529" y="583067"/>
                      <a:pt x="792614" y="578968"/>
                    </a:cubicBezTo>
                    <a:cubicBezTo>
                      <a:pt x="834189" y="577797"/>
                      <a:pt x="852926" y="579553"/>
                      <a:pt x="893915" y="587166"/>
                    </a:cubicBezTo>
                    <a:cubicBezTo>
                      <a:pt x="994046" y="605318"/>
                      <a:pt x="1060214" y="660946"/>
                      <a:pt x="1094177" y="729457"/>
                    </a:cubicBezTo>
                    <a:cubicBezTo>
                      <a:pt x="1109987" y="761077"/>
                      <a:pt x="1140436" y="814948"/>
                      <a:pt x="1141021" y="850667"/>
                    </a:cubicBezTo>
                    <a:cubicBezTo>
                      <a:pt x="1141021" y="872333"/>
                      <a:pt x="1156831" y="899854"/>
                      <a:pt x="1176155" y="894584"/>
                    </a:cubicBezTo>
                    <a:cubicBezTo>
                      <a:pt x="1212460" y="884630"/>
                      <a:pt x="1220072" y="874675"/>
                      <a:pt x="1240566" y="862379"/>
                    </a:cubicBezTo>
                    <a:cubicBezTo>
                      <a:pt x="1275114" y="841884"/>
                      <a:pt x="1290339" y="812020"/>
                      <a:pt x="1318446" y="782157"/>
                    </a:cubicBezTo>
                    <a:cubicBezTo>
                      <a:pt x="1340697" y="923862"/>
                      <a:pt x="1248179" y="1019308"/>
                      <a:pt x="1210703" y="1022236"/>
                    </a:cubicBezTo>
                    <a:cubicBezTo>
                      <a:pt x="1187866" y="1023993"/>
                      <a:pt x="1178497" y="1038046"/>
                      <a:pt x="1174398" y="1059712"/>
                    </a:cubicBezTo>
                    <a:cubicBezTo>
                      <a:pt x="1166786" y="1101287"/>
                      <a:pt x="1153318" y="1141104"/>
                      <a:pt x="1138094" y="1180337"/>
                    </a:cubicBezTo>
                    <a:cubicBezTo>
                      <a:pt x="1097690" y="1240650"/>
                      <a:pt x="981749" y="1363031"/>
                      <a:pt x="869322" y="1402264"/>
                    </a:cubicBezTo>
                    <a:cubicBezTo>
                      <a:pt x="869322" y="1403435"/>
                      <a:pt x="868736" y="1587886"/>
                      <a:pt x="865223" y="1606624"/>
                    </a:cubicBezTo>
                    <a:cubicBezTo>
                      <a:pt x="871664" y="1656982"/>
                      <a:pt x="944274" y="1689773"/>
                      <a:pt x="944274" y="1689773"/>
                    </a:cubicBezTo>
                    <a:cubicBezTo>
                      <a:pt x="962426" y="1707340"/>
                      <a:pt x="961840" y="1758284"/>
                      <a:pt x="958913" y="1764139"/>
                    </a:cubicBezTo>
                    <a:cubicBezTo>
                      <a:pt x="947787" y="1789318"/>
                      <a:pt x="923779" y="1793417"/>
                      <a:pt x="917923" y="1826208"/>
                    </a:cubicBezTo>
                    <a:cubicBezTo>
                      <a:pt x="912653" y="1854315"/>
                      <a:pt x="926707" y="1870711"/>
                      <a:pt x="934319" y="1898232"/>
                    </a:cubicBezTo>
                    <a:cubicBezTo>
                      <a:pt x="945445" y="1936879"/>
                      <a:pt x="933148" y="1967328"/>
                      <a:pt x="905627" y="1993093"/>
                    </a:cubicBezTo>
                    <a:cubicBezTo>
                      <a:pt x="898014" y="2000705"/>
                      <a:pt x="888646" y="2007146"/>
                      <a:pt x="878106" y="2015930"/>
                    </a:cubicBezTo>
                    <a:cubicBezTo>
                      <a:pt x="893330" y="2018272"/>
                      <a:pt x="905041" y="2020028"/>
                      <a:pt x="917338" y="2021785"/>
                    </a:cubicBezTo>
                    <a:cubicBezTo>
                      <a:pt x="957156" y="2028226"/>
                      <a:pt x="996974" y="2025884"/>
                      <a:pt x="1035621" y="2015344"/>
                    </a:cubicBezTo>
                    <a:cubicBezTo>
                      <a:pt x="1107644" y="1995435"/>
                      <a:pt x="1135752" y="1980796"/>
                      <a:pt x="1172642" y="1892377"/>
                    </a:cubicBezTo>
                    <a:cubicBezTo>
                      <a:pt x="1183182" y="1866026"/>
                      <a:pt x="1188452" y="1822109"/>
                      <a:pt x="1183182" y="1806299"/>
                    </a:cubicBezTo>
                    <a:cubicBezTo>
                      <a:pt x="1176741" y="1786976"/>
                      <a:pt x="1165029" y="1772923"/>
                      <a:pt x="1167957" y="1757113"/>
                    </a:cubicBezTo>
                    <a:cubicBezTo>
                      <a:pt x="1209532" y="1686260"/>
                      <a:pt x="1211288" y="1628875"/>
                      <a:pt x="1169714" y="1560950"/>
                    </a:cubicBezTo>
                    <a:cubicBezTo>
                      <a:pt x="1163858" y="1550996"/>
                      <a:pt x="1157417" y="1534014"/>
                      <a:pt x="1162687" y="1529330"/>
                    </a:cubicBezTo>
                    <a:cubicBezTo>
                      <a:pt x="1182596" y="1510592"/>
                      <a:pt x="1206604" y="1505908"/>
                      <a:pt x="1218315" y="1480143"/>
                    </a:cubicBezTo>
                    <a:cubicBezTo>
                      <a:pt x="1235882" y="1451451"/>
                      <a:pt x="1261061" y="1399922"/>
                      <a:pt x="1232954" y="1343708"/>
                    </a:cubicBezTo>
                    <a:cubicBezTo>
                      <a:pt x="1208361" y="1306818"/>
                      <a:pt x="1213045" y="1269342"/>
                      <a:pt x="1222414" y="1261729"/>
                    </a:cubicBezTo>
                    <a:cubicBezTo>
                      <a:pt x="1239981" y="1247091"/>
                      <a:pt x="1332499" y="1052685"/>
                      <a:pt x="1338940" y="1036875"/>
                    </a:cubicBezTo>
                    <a:cubicBezTo>
                      <a:pt x="1377587" y="942600"/>
                      <a:pt x="1391055" y="869405"/>
                      <a:pt x="1386371" y="767518"/>
                    </a:cubicBezTo>
                    <a:cubicBezTo>
                      <a:pt x="1385785" y="748780"/>
                      <a:pt x="1377002" y="700764"/>
                      <a:pt x="1384028" y="683197"/>
                    </a:cubicBezTo>
                    <a:cubicBezTo>
                      <a:pt x="1393397" y="659190"/>
                      <a:pt x="1398082" y="633425"/>
                      <a:pt x="1399838" y="607075"/>
                    </a:cubicBezTo>
                    <a:cubicBezTo>
                      <a:pt x="1410378" y="471225"/>
                      <a:pt x="1358849" y="357041"/>
                      <a:pt x="1269844" y="256325"/>
                    </a:cubicBezTo>
                    <a:close/>
                  </a:path>
                </a:pathLst>
              </a:custGeom>
              <a:solidFill>
                <a:srgbClr val="26202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45D8C750-241E-239B-6E76-371F87D1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56" y="2796965"/>
            <a:ext cx="1862691" cy="89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432195-4021-858D-B33C-C00F867EF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71583" y="3344840"/>
            <a:ext cx="1210903" cy="22201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41E26E-8CCB-13D4-E119-023740D60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4938" y="4367614"/>
            <a:ext cx="3220063" cy="1449028"/>
          </a:xfrm>
          <a:prstGeom prst="rect">
            <a:avLst/>
          </a:prstGeom>
        </p:spPr>
      </p:pic>
      <p:pic>
        <p:nvPicPr>
          <p:cNvPr id="17" name="Picture 4" descr="Spring DB 2편] 4. MyBatis">
            <a:extLst>
              <a:ext uri="{FF2B5EF4-FFF2-40B4-BE49-F238E27FC236}">
                <a16:creationId xmlns:a16="http://schemas.microsoft.com/office/drawing/2014/main" id="{99E939BF-D8B5-76A4-65ED-C39782F6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563" y1="71944" x2="31563" y2="71944"/>
                        <a14:foregroundMark x1="49531" y1="36481" x2="49531" y2="36481"/>
                        <a14:foregroundMark x1="28542" y1="67500" x2="62344" y2="68333"/>
                        <a14:foregroundMark x1="62344" y1="68333" x2="46927" y2="81019"/>
                        <a14:foregroundMark x1="46927" y1="81019" x2="31823" y2="81296"/>
                        <a14:foregroundMark x1="31823" y1="81296" x2="31823" y2="65648"/>
                        <a14:foregroundMark x1="66198" y1="72407" x2="66198" y2="72407"/>
                        <a14:foregroundMark x1="30052" y1="69259" x2="30052" y2="69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31" y="4454935"/>
            <a:ext cx="2265575" cy="127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C387C7-D9BC-9009-C980-E49E2F5D1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08358" y="2985782"/>
            <a:ext cx="1727979" cy="704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3B9448-6278-6EB2-BA50-1C34A3ECD4FE}"/>
              </a:ext>
            </a:extLst>
          </p:cNvPr>
          <p:cNvSpPr txBox="1"/>
          <p:nvPr/>
        </p:nvSpPr>
        <p:spPr>
          <a:xfrm>
            <a:off x="1930488" y="654830"/>
            <a:ext cx="5811698" cy="144655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김승영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Tel: 010-2936-2055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E-mail:tmddud92@gmail.com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담당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: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프론트엔드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통합 검색 기능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랭킹 게시판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마이페이지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좋아요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관리자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게시글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지도</a:t>
            </a:r>
          </a:p>
        </p:txBody>
      </p:sp>
      <p:pic>
        <p:nvPicPr>
          <p:cNvPr id="9" name="Picture 16" descr="카카오 카카오 맵(다음 지도 4.0) 출시 : 네이버 블로그">
            <a:extLst>
              <a:ext uri="{FF2B5EF4-FFF2-40B4-BE49-F238E27FC236}">
                <a16:creationId xmlns:a16="http://schemas.microsoft.com/office/drawing/2014/main" id="{433FC7BC-7779-4556-B4CA-E7C167943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70" y="4583087"/>
            <a:ext cx="1018082" cy="101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213DE0-273B-30DF-E0C7-28C337DBAE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863506" y="4583087"/>
            <a:ext cx="1588657" cy="8936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9501C-1766-2C53-F037-542C829D0C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9068" y="3117915"/>
            <a:ext cx="2656007" cy="549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819CF4-49D8-C9D5-22BF-9E8FE66FB1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539025" y="2535937"/>
            <a:ext cx="1727980" cy="17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02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0D6533-26DB-8B27-3760-6000597F3CD5}"/>
              </a:ext>
            </a:extLst>
          </p:cNvPr>
          <p:cNvSpPr txBox="1"/>
          <p:nvPr/>
        </p:nvSpPr>
        <p:spPr>
          <a:xfrm>
            <a:off x="523186" y="973434"/>
            <a:ext cx="111456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Flutter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WebView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앱을 사용하기에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반응형으로 구현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Flutter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에서는 데이터를 바로 가져올 수 없어서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 Tier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구조 이용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 픽셀 이하로 작아지거나 다른 비율로 화면을 출력 시 그에 맞게 작아지도록 화면 아이템들을 구성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JSP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style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이용하여 구현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A2C4D-5E1D-39E8-4762-BA0E6A71858F}"/>
              </a:ext>
            </a:extLst>
          </p:cNvPr>
          <p:cNvSpPr txBox="1"/>
          <p:nvPr/>
        </p:nvSpPr>
        <p:spPr>
          <a:xfrm>
            <a:off x="298514" y="327103"/>
            <a:ext cx="722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CSS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반응형으로 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72D005-1AF8-D74A-390C-9B8D3377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15" y="3664671"/>
            <a:ext cx="5553548" cy="2899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091FFF-58A5-2538-1C1D-E175020F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11" y="3429000"/>
            <a:ext cx="1569451" cy="31674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986ACE-406A-2133-CE0D-520C3BB93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510" y="3429000"/>
            <a:ext cx="1582133" cy="31674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D57445-28A7-C1BB-A6C2-7B4B6A517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9135" y="3422481"/>
            <a:ext cx="1531250" cy="31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0D6533-26DB-8B27-3760-6000597F3CD5}"/>
              </a:ext>
            </a:extLst>
          </p:cNvPr>
          <p:cNvSpPr txBox="1"/>
          <p:nvPr/>
        </p:nvSpPr>
        <p:spPr>
          <a:xfrm>
            <a:off x="523186" y="1080972"/>
            <a:ext cx="1114562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사용자가 원하는 키워드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입력시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모든 게시판에서 해당 키워드와 관련된 게시글을 찾아주는 기능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 데이터 베이스와 연결시켜 각 게시판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내용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작성자 등 데이터를 받아와서 표시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Java Script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jQuery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웹페이지 구현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Oracle Database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문을 응용하여 각 게시물의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count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like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문으로 검색기능 구현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MyBatis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웹 애플리케이션과 연동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A2C4D-5E1D-39E8-4762-BA0E6A71858F}"/>
              </a:ext>
            </a:extLst>
          </p:cNvPr>
          <p:cNvSpPr txBox="1"/>
          <p:nvPr/>
        </p:nvSpPr>
        <p:spPr>
          <a:xfrm>
            <a:off x="299567" y="330947"/>
            <a:ext cx="453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ㆍ통합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검색 기능</a:t>
            </a:r>
          </a:p>
        </p:txBody>
      </p:sp>
      <p:pic>
        <p:nvPicPr>
          <p:cNvPr id="2" name="KakaoTalk_20231201_113205635">
            <a:hlinkClick r:id="" action="ppaction://media"/>
            <a:extLst>
              <a:ext uri="{FF2B5EF4-FFF2-40B4-BE49-F238E27FC236}">
                <a16:creationId xmlns:a16="http://schemas.microsoft.com/office/drawing/2014/main" id="{D0EDEAC6-F0FB-2E42-D680-6B8B0AE42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5149" y="3162347"/>
            <a:ext cx="5981700" cy="33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0D6533-26DB-8B27-3760-6000597F3CD5}"/>
              </a:ext>
            </a:extLst>
          </p:cNvPr>
          <p:cNvSpPr txBox="1"/>
          <p:nvPr/>
        </p:nvSpPr>
        <p:spPr>
          <a:xfrm>
            <a:off x="482297" y="1248056"/>
            <a:ext cx="468873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-Oracle Database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데이터를 받아와서 좋아요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싫어요 점수 합산 후 랭킹부여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- 7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가지의 랭킹 탭이 있는데 한 개의 페이지에서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개의 쿼리문을 구성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회원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join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방식 이용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SQL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group by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order by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이용하여 구현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MyBatis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웹 애플리케이션과 연동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A2C4D-5E1D-39E8-4762-BA0E6A71858F}"/>
              </a:ext>
            </a:extLst>
          </p:cNvPr>
          <p:cNvSpPr txBox="1"/>
          <p:nvPr/>
        </p:nvSpPr>
        <p:spPr>
          <a:xfrm>
            <a:off x="299567" y="340373"/>
            <a:ext cx="453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ㆍ랭킹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게시판</a:t>
            </a:r>
          </a:p>
        </p:txBody>
      </p:sp>
      <p:pic>
        <p:nvPicPr>
          <p:cNvPr id="2" name="KakaoTalk_20231201_110935654">
            <a:hlinkClick r:id="" action="ppaction://media"/>
            <a:extLst>
              <a:ext uri="{FF2B5EF4-FFF2-40B4-BE49-F238E27FC236}">
                <a16:creationId xmlns:a16="http://schemas.microsoft.com/office/drawing/2014/main" id="{2C5BA18D-884F-FC2F-04E8-A5596E0B8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1034" y="1328648"/>
            <a:ext cx="6777818" cy="38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0D6533-26DB-8B27-3760-6000597F3CD5}"/>
              </a:ext>
            </a:extLst>
          </p:cNvPr>
          <p:cNvSpPr txBox="1"/>
          <p:nvPr/>
        </p:nvSpPr>
        <p:spPr>
          <a:xfrm>
            <a:off x="507181" y="986703"/>
            <a:ext cx="104013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로그인 된 유저가 좋아요 누른 글만 따로 확인 가능하게 쿼리문을 이용해 구현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조회는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WHERE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이용하여 구현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A2C4D-5E1D-39E8-4762-BA0E6A71858F}"/>
              </a:ext>
            </a:extLst>
          </p:cNvPr>
          <p:cNvSpPr txBox="1"/>
          <p:nvPr/>
        </p:nvSpPr>
        <p:spPr>
          <a:xfrm>
            <a:off x="299567" y="340372"/>
            <a:ext cx="775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</a:t>
            </a:r>
            <a:r>
              <a:rPr lang="en-US" altLang="ko-KR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좋아요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</a:p>
        </p:txBody>
      </p:sp>
      <p:pic>
        <p:nvPicPr>
          <p:cNvPr id="2" name="좋아요">
            <a:hlinkClick r:id="" action="ppaction://media"/>
            <a:extLst>
              <a:ext uri="{FF2B5EF4-FFF2-40B4-BE49-F238E27FC236}">
                <a16:creationId xmlns:a16="http://schemas.microsoft.com/office/drawing/2014/main" id="{EC00AA66-CE9E-672E-85AA-2A61F33F6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3256" y="2146317"/>
            <a:ext cx="7594600" cy="42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9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원 소 개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2C84062-8EA2-4AF7-8FDB-0742553CB18B}"/>
              </a:ext>
            </a:extLst>
          </p:cNvPr>
          <p:cNvCxnSpPr>
            <a:cxnSpLocks/>
          </p:cNvCxnSpPr>
          <p:nvPr/>
        </p:nvCxnSpPr>
        <p:spPr>
          <a:xfrm rot="5400000" flipV="1">
            <a:off x="7419987" y="2686236"/>
            <a:ext cx="937459" cy="2840939"/>
          </a:xfrm>
          <a:prstGeom prst="bentConnector3">
            <a:avLst>
              <a:gd name="adj1" fmla="val 44186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6A385CA-F168-4705-A074-D0530683D4E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446620" y="2875980"/>
            <a:ext cx="1031205" cy="2529965"/>
          </a:xfrm>
          <a:prstGeom prst="bentConnector3">
            <a:avLst>
              <a:gd name="adj1" fmla="val 41061"/>
            </a:avLst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BA3AF99-872C-4DE1-B205-7F3455CF545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5858299" y="3708095"/>
            <a:ext cx="8530" cy="813953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22B890-AB18-4905-BE88-72B9C5C14D79}"/>
              </a:ext>
            </a:extLst>
          </p:cNvPr>
          <p:cNvGrpSpPr/>
          <p:nvPr/>
        </p:nvGrpSpPr>
        <p:grpSpPr>
          <a:xfrm>
            <a:off x="2199055" y="4516441"/>
            <a:ext cx="928172" cy="928172"/>
            <a:chOff x="3751931" y="4624410"/>
            <a:chExt cx="982246" cy="98224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8F89F0C-E4C6-4265-96E7-7778BB0F78C1}"/>
                </a:ext>
              </a:extLst>
            </p:cNvPr>
            <p:cNvSpPr/>
            <p:nvPr/>
          </p:nvSpPr>
          <p:spPr>
            <a:xfrm>
              <a:off x="3751931" y="4624410"/>
              <a:ext cx="982246" cy="9822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4324661-F1FB-44D2-AEF0-A2BE9FAD0DFA}"/>
                </a:ext>
              </a:extLst>
            </p:cNvPr>
            <p:cNvGrpSpPr/>
            <p:nvPr/>
          </p:nvGrpSpPr>
          <p:grpSpPr>
            <a:xfrm>
              <a:off x="3897912" y="4665945"/>
              <a:ext cx="692890" cy="940710"/>
              <a:chOff x="3897912" y="4665945"/>
              <a:chExt cx="692890" cy="940710"/>
            </a:xfrm>
          </p:grpSpPr>
          <p:sp>
            <p:nvSpPr>
              <p:cNvPr id="22" name="Freeform: Shape 44">
                <a:extLst>
                  <a:ext uri="{FF2B5EF4-FFF2-40B4-BE49-F238E27FC236}">
                    <a16:creationId xmlns:a16="http://schemas.microsoft.com/office/drawing/2014/main" id="{A8BA5B52-CEF5-41EC-BE6C-47459A20F293}"/>
                  </a:ext>
                </a:extLst>
              </p:cNvPr>
              <p:cNvSpPr/>
              <p:nvPr/>
            </p:nvSpPr>
            <p:spPr>
              <a:xfrm>
                <a:off x="3910637" y="4832882"/>
                <a:ext cx="678084" cy="631899"/>
              </a:xfrm>
              <a:custGeom>
                <a:avLst/>
                <a:gdLst>
                  <a:gd name="connsiteX0" fmla="*/ 1606188 w 1891355"/>
                  <a:gd name="connsiteY0" fmla="*/ 1318422 h 1762532"/>
                  <a:gd name="connsiteX1" fmla="*/ 1514841 w 1891355"/>
                  <a:gd name="connsiteY1" fmla="*/ 1295585 h 1762532"/>
                  <a:gd name="connsiteX2" fmla="*/ 1140669 w 1891355"/>
                  <a:gd name="connsiteY2" fmla="*/ 1112891 h 1762532"/>
                  <a:gd name="connsiteX3" fmla="*/ 1135984 w 1891355"/>
                  <a:gd name="connsiteY3" fmla="*/ 942493 h 1762532"/>
                  <a:gd name="connsiteX4" fmla="*/ 1302283 w 1891355"/>
                  <a:gd name="connsiteY4" fmla="*/ 845876 h 1762532"/>
                  <a:gd name="connsiteX5" fmla="*/ 1391874 w 1891355"/>
                  <a:gd name="connsiteY5" fmla="*/ 748673 h 1762532"/>
                  <a:gd name="connsiteX6" fmla="*/ 1408269 w 1891355"/>
                  <a:gd name="connsiteY6" fmla="*/ 715882 h 1762532"/>
                  <a:gd name="connsiteX7" fmla="*/ 1444574 w 1891355"/>
                  <a:gd name="connsiteY7" fmla="*/ 596428 h 1762532"/>
                  <a:gd name="connsiteX8" fmla="*/ 1474437 w 1891355"/>
                  <a:gd name="connsiteY8" fmla="*/ 563051 h 1762532"/>
                  <a:gd name="connsiteX9" fmla="*/ 1534165 w 1891355"/>
                  <a:gd name="connsiteY9" fmla="*/ 515621 h 1762532"/>
                  <a:gd name="connsiteX10" fmla="*/ 1567541 w 1891355"/>
                  <a:gd name="connsiteY10" fmla="*/ 467019 h 1762532"/>
                  <a:gd name="connsiteX11" fmla="*/ 1588621 w 1891355"/>
                  <a:gd name="connsiteY11" fmla="*/ 424859 h 1762532"/>
                  <a:gd name="connsiteX12" fmla="*/ 1605017 w 1891355"/>
                  <a:gd name="connsiteY12" fmla="*/ 355177 h 1762532"/>
                  <a:gd name="connsiteX13" fmla="*/ 1605017 w 1891355"/>
                  <a:gd name="connsiteY13" fmla="*/ 332926 h 1762532"/>
                  <a:gd name="connsiteX14" fmla="*/ 1572811 w 1891355"/>
                  <a:gd name="connsiteY14" fmla="*/ 326485 h 1762532"/>
                  <a:gd name="connsiteX15" fmla="*/ 1497860 w 1891355"/>
                  <a:gd name="connsiteY15" fmla="*/ 385626 h 1762532"/>
                  <a:gd name="connsiteX16" fmla="*/ 1439890 w 1891355"/>
                  <a:gd name="connsiteY16" fmla="*/ 409049 h 1762532"/>
                  <a:gd name="connsiteX17" fmla="*/ 1412368 w 1891355"/>
                  <a:gd name="connsiteY17" fmla="*/ 387383 h 1762532"/>
                  <a:gd name="connsiteX18" fmla="*/ 1387189 w 1891355"/>
                  <a:gd name="connsiteY18" fmla="*/ 270271 h 1762532"/>
                  <a:gd name="connsiteX19" fmla="*/ 1241970 w 1891355"/>
                  <a:gd name="connsiteY19" fmla="*/ 125638 h 1762532"/>
                  <a:gd name="connsiteX20" fmla="*/ 1078600 w 1891355"/>
                  <a:gd name="connsiteY20" fmla="*/ 104558 h 1762532"/>
                  <a:gd name="connsiteX21" fmla="*/ 929868 w 1891355"/>
                  <a:gd name="connsiteY21" fmla="*/ 94604 h 1762532"/>
                  <a:gd name="connsiteX22" fmla="*/ 692716 w 1891355"/>
                  <a:gd name="connsiteY22" fmla="*/ 6770 h 1762532"/>
                  <a:gd name="connsiteX23" fmla="*/ 640016 w 1891355"/>
                  <a:gd name="connsiteY23" fmla="*/ 11454 h 1762532"/>
                  <a:gd name="connsiteX24" fmla="*/ 512950 w 1891355"/>
                  <a:gd name="connsiteY24" fmla="*/ 155502 h 1762532"/>
                  <a:gd name="connsiteX25" fmla="*/ 391153 w 1891355"/>
                  <a:gd name="connsiteY25" fmla="*/ 270271 h 1762532"/>
                  <a:gd name="connsiteX26" fmla="*/ 327328 w 1891355"/>
                  <a:gd name="connsiteY26" fmla="*/ 270271 h 1762532"/>
                  <a:gd name="connsiteX27" fmla="*/ 302734 w 1891355"/>
                  <a:gd name="connsiteY27" fmla="*/ 277298 h 1762532"/>
                  <a:gd name="connsiteX28" fmla="*/ 291023 w 1891355"/>
                  <a:gd name="connsiteY28" fmla="*/ 307161 h 1762532"/>
                  <a:gd name="connsiteX29" fmla="*/ 303319 w 1891355"/>
                  <a:gd name="connsiteY29" fmla="*/ 424273 h 1762532"/>
                  <a:gd name="connsiteX30" fmla="*/ 426873 w 1891355"/>
                  <a:gd name="connsiteY30" fmla="*/ 566564 h 1762532"/>
                  <a:gd name="connsiteX31" fmla="*/ 443268 w 1891355"/>
                  <a:gd name="connsiteY31" fmla="*/ 589987 h 1762532"/>
                  <a:gd name="connsiteX32" fmla="*/ 465519 w 1891355"/>
                  <a:gd name="connsiteY32" fmla="*/ 669622 h 1762532"/>
                  <a:gd name="connsiteX33" fmla="*/ 520562 w 1891355"/>
                  <a:gd name="connsiteY33" fmla="*/ 780293 h 1762532"/>
                  <a:gd name="connsiteX34" fmla="*/ 720238 w 1891355"/>
                  <a:gd name="connsiteY34" fmla="*/ 925512 h 1762532"/>
                  <a:gd name="connsiteX35" fmla="*/ 751272 w 1891355"/>
                  <a:gd name="connsiteY35" fmla="*/ 972357 h 1762532"/>
                  <a:gd name="connsiteX36" fmla="*/ 743074 w 1891355"/>
                  <a:gd name="connsiteY36" fmla="*/ 1156222 h 1762532"/>
                  <a:gd name="connsiteX37" fmla="*/ 679248 w 1891355"/>
                  <a:gd name="connsiteY37" fmla="*/ 1222390 h 1762532"/>
                  <a:gd name="connsiteX38" fmla="*/ 415161 w 1891355"/>
                  <a:gd name="connsiteY38" fmla="*/ 1305539 h 1762532"/>
                  <a:gd name="connsiteX39" fmla="*/ 348408 w 1891355"/>
                  <a:gd name="connsiteY39" fmla="*/ 1324863 h 1762532"/>
                  <a:gd name="connsiteX40" fmla="*/ 330841 w 1891355"/>
                  <a:gd name="connsiteY40" fmla="*/ 1328376 h 1762532"/>
                  <a:gd name="connsiteX41" fmla="*/ 0 w 1891355"/>
                  <a:gd name="connsiteY41" fmla="*/ 1692008 h 1762532"/>
                  <a:gd name="connsiteX42" fmla="*/ 0 w 1891355"/>
                  <a:gd name="connsiteY42" fmla="*/ 1767546 h 1762532"/>
                  <a:gd name="connsiteX43" fmla="*/ 1891355 w 1891355"/>
                  <a:gd name="connsiteY43" fmla="*/ 1767546 h 1762532"/>
                  <a:gd name="connsiteX44" fmla="*/ 1891355 w 1891355"/>
                  <a:gd name="connsiteY44" fmla="*/ 1634038 h 1762532"/>
                  <a:gd name="connsiteX45" fmla="*/ 1606188 w 1891355"/>
                  <a:gd name="connsiteY45" fmla="*/ 1318422 h 17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891355" h="1762532">
                    <a:moveTo>
                      <a:pt x="1606188" y="1318422"/>
                    </a:moveTo>
                    <a:cubicBezTo>
                      <a:pt x="1606188" y="1318422"/>
                      <a:pt x="1540606" y="1303783"/>
                      <a:pt x="1514841" y="1295585"/>
                    </a:cubicBezTo>
                    <a:cubicBezTo>
                      <a:pt x="1489662" y="1287973"/>
                      <a:pt x="1144182" y="1258109"/>
                      <a:pt x="1140669" y="1112891"/>
                    </a:cubicBezTo>
                    <a:cubicBezTo>
                      <a:pt x="1140669" y="1095909"/>
                      <a:pt x="1135984" y="962987"/>
                      <a:pt x="1135984" y="942493"/>
                    </a:cubicBezTo>
                    <a:cubicBezTo>
                      <a:pt x="1196297" y="918485"/>
                      <a:pt x="1247826" y="879253"/>
                      <a:pt x="1302283" y="845876"/>
                    </a:cubicBezTo>
                    <a:cubicBezTo>
                      <a:pt x="1316922" y="834164"/>
                      <a:pt x="1378991" y="771510"/>
                      <a:pt x="1391874" y="748673"/>
                    </a:cubicBezTo>
                    <a:cubicBezTo>
                      <a:pt x="1397144" y="737547"/>
                      <a:pt x="1402414" y="727007"/>
                      <a:pt x="1408269" y="715882"/>
                    </a:cubicBezTo>
                    <a:cubicBezTo>
                      <a:pt x="1424665" y="677235"/>
                      <a:pt x="1435791" y="636831"/>
                      <a:pt x="1444574" y="596428"/>
                    </a:cubicBezTo>
                    <a:cubicBezTo>
                      <a:pt x="1448673" y="579446"/>
                      <a:pt x="1456871" y="567150"/>
                      <a:pt x="1474437" y="563051"/>
                    </a:cubicBezTo>
                    <a:cubicBezTo>
                      <a:pt x="1496689" y="550168"/>
                      <a:pt x="1516598" y="534359"/>
                      <a:pt x="1534165" y="515621"/>
                    </a:cubicBezTo>
                    <a:cubicBezTo>
                      <a:pt x="1547047" y="500396"/>
                      <a:pt x="1558758" y="485171"/>
                      <a:pt x="1567541" y="467019"/>
                    </a:cubicBezTo>
                    <a:cubicBezTo>
                      <a:pt x="1574568" y="452966"/>
                      <a:pt x="1581595" y="438912"/>
                      <a:pt x="1588621" y="424859"/>
                    </a:cubicBezTo>
                    <a:cubicBezTo>
                      <a:pt x="1600918" y="403193"/>
                      <a:pt x="1599747" y="378600"/>
                      <a:pt x="1605017" y="355177"/>
                    </a:cubicBezTo>
                    <a:cubicBezTo>
                      <a:pt x="1606774" y="347565"/>
                      <a:pt x="1606774" y="340538"/>
                      <a:pt x="1605017" y="332926"/>
                    </a:cubicBezTo>
                    <a:cubicBezTo>
                      <a:pt x="1595648" y="307747"/>
                      <a:pt x="1592135" y="307161"/>
                      <a:pt x="1572811" y="326485"/>
                    </a:cubicBezTo>
                    <a:cubicBezTo>
                      <a:pt x="1549975" y="348736"/>
                      <a:pt x="1524796" y="368645"/>
                      <a:pt x="1497860" y="385626"/>
                    </a:cubicBezTo>
                    <a:cubicBezTo>
                      <a:pt x="1479708" y="396752"/>
                      <a:pt x="1461555" y="406121"/>
                      <a:pt x="1439890" y="409049"/>
                    </a:cubicBezTo>
                    <a:cubicBezTo>
                      <a:pt x="1423494" y="410805"/>
                      <a:pt x="1414125" y="406121"/>
                      <a:pt x="1412368" y="387383"/>
                    </a:cubicBezTo>
                    <a:cubicBezTo>
                      <a:pt x="1408855" y="347565"/>
                      <a:pt x="1400657" y="308333"/>
                      <a:pt x="1387189" y="270271"/>
                    </a:cubicBezTo>
                    <a:cubicBezTo>
                      <a:pt x="1362010" y="198833"/>
                      <a:pt x="1312238" y="151988"/>
                      <a:pt x="1241970" y="125638"/>
                    </a:cubicBezTo>
                    <a:cubicBezTo>
                      <a:pt x="1189270" y="105729"/>
                      <a:pt x="1134228" y="103973"/>
                      <a:pt x="1078600" y="104558"/>
                    </a:cubicBezTo>
                    <a:cubicBezTo>
                      <a:pt x="1028827" y="105143"/>
                      <a:pt x="979055" y="106900"/>
                      <a:pt x="929868" y="94604"/>
                    </a:cubicBezTo>
                    <a:cubicBezTo>
                      <a:pt x="847304" y="74109"/>
                      <a:pt x="767668" y="46588"/>
                      <a:pt x="692716" y="6770"/>
                    </a:cubicBezTo>
                    <a:cubicBezTo>
                      <a:pt x="673393" y="-3185"/>
                      <a:pt x="657583" y="-2599"/>
                      <a:pt x="640016" y="11454"/>
                    </a:cubicBezTo>
                    <a:cubicBezTo>
                      <a:pt x="588487" y="51858"/>
                      <a:pt x="544570" y="98117"/>
                      <a:pt x="512950" y="155502"/>
                    </a:cubicBezTo>
                    <a:cubicBezTo>
                      <a:pt x="484843" y="207031"/>
                      <a:pt x="444439" y="245678"/>
                      <a:pt x="391153" y="270271"/>
                    </a:cubicBezTo>
                    <a:cubicBezTo>
                      <a:pt x="370073" y="280226"/>
                      <a:pt x="348993" y="284910"/>
                      <a:pt x="327328" y="270271"/>
                    </a:cubicBezTo>
                    <a:cubicBezTo>
                      <a:pt x="316202" y="262659"/>
                      <a:pt x="308590" y="267343"/>
                      <a:pt x="302734" y="277298"/>
                    </a:cubicBezTo>
                    <a:cubicBezTo>
                      <a:pt x="297464" y="286667"/>
                      <a:pt x="293951" y="296621"/>
                      <a:pt x="291023" y="307161"/>
                    </a:cubicBezTo>
                    <a:cubicBezTo>
                      <a:pt x="279312" y="347565"/>
                      <a:pt x="286924" y="386798"/>
                      <a:pt x="303319" y="424273"/>
                    </a:cubicBezTo>
                    <a:cubicBezTo>
                      <a:pt x="329670" y="484000"/>
                      <a:pt x="362461" y="539043"/>
                      <a:pt x="426873" y="566564"/>
                    </a:cubicBezTo>
                    <a:cubicBezTo>
                      <a:pt x="437413" y="571249"/>
                      <a:pt x="440926" y="580032"/>
                      <a:pt x="443268" y="589987"/>
                    </a:cubicBezTo>
                    <a:cubicBezTo>
                      <a:pt x="450295" y="616922"/>
                      <a:pt x="457907" y="643272"/>
                      <a:pt x="465519" y="669622"/>
                    </a:cubicBezTo>
                    <a:cubicBezTo>
                      <a:pt x="477231" y="710026"/>
                      <a:pt x="494797" y="747502"/>
                      <a:pt x="520562" y="780293"/>
                    </a:cubicBezTo>
                    <a:cubicBezTo>
                      <a:pt x="573262" y="847047"/>
                      <a:pt x="644700" y="889793"/>
                      <a:pt x="720238" y="925512"/>
                    </a:cubicBezTo>
                    <a:cubicBezTo>
                      <a:pt x="742489" y="936052"/>
                      <a:pt x="750101" y="947763"/>
                      <a:pt x="751272" y="972357"/>
                    </a:cubicBezTo>
                    <a:cubicBezTo>
                      <a:pt x="752443" y="1008661"/>
                      <a:pt x="747173" y="1131043"/>
                      <a:pt x="743074" y="1156222"/>
                    </a:cubicBezTo>
                    <a:cubicBezTo>
                      <a:pt x="737804" y="1193112"/>
                      <a:pt x="713797" y="1211850"/>
                      <a:pt x="679248" y="1222390"/>
                    </a:cubicBezTo>
                    <a:cubicBezTo>
                      <a:pt x="590829" y="1248740"/>
                      <a:pt x="502995" y="1277433"/>
                      <a:pt x="415161" y="1305539"/>
                    </a:cubicBezTo>
                    <a:cubicBezTo>
                      <a:pt x="410477" y="1311395"/>
                      <a:pt x="363047" y="1318422"/>
                      <a:pt x="348408" y="1324863"/>
                    </a:cubicBezTo>
                    <a:cubicBezTo>
                      <a:pt x="342552" y="1327205"/>
                      <a:pt x="336696" y="1327205"/>
                      <a:pt x="330841" y="1328376"/>
                    </a:cubicBezTo>
                    <a:cubicBezTo>
                      <a:pt x="133507" y="1364681"/>
                      <a:pt x="0" y="1497017"/>
                      <a:pt x="0" y="1692008"/>
                    </a:cubicBezTo>
                    <a:lnTo>
                      <a:pt x="0" y="1767546"/>
                    </a:lnTo>
                    <a:lnTo>
                      <a:pt x="1891355" y="1767546"/>
                    </a:lnTo>
                    <a:lnTo>
                      <a:pt x="1891355" y="1634038"/>
                    </a:lnTo>
                    <a:cubicBezTo>
                      <a:pt x="1891355" y="1468325"/>
                      <a:pt x="1777757" y="1370537"/>
                      <a:pt x="1606188" y="1318422"/>
                    </a:cubicBezTo>
                    <a:close/>
                  </a:path>
                </a:pathLst>
              </a:custGeom>
              <a:solidFill>
                <a:srgbClr val="F1BB9D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8130A5BD-3669-4092-B144-35AD4804F87F}"/>
                  </a:ext>
                </a:extLst>
              </p:cNvPr>
              <p:cNvSpPr/>
              <p:nvPr/>
            </p:nvSpPr>
            <p:spPr>
              <a:xfrm>
                <a:off x="3897912" y="5291686"/>
                <a:ext cx="692890" cy="314969"/>
              </a:xfrm>
              <a:custGeom>
                <a:avLst/>
                <a:gdLst>
                  <a:gd name="connsiteX0" fmla="*/ 559179 w 692890"/>
                  <a:gd name="connsiteY0" fmla="*/ 16 h 314969"/>
                  <a:gd name="connsiteX1" fmla="*/ 659527 w 692890"/>
                  <a:gd name="connsiteY1" fmla="*/ 45572 h 314969"/>
                  <a:gd name="connsiteX2" fmla="*/ 650710 w 692890"/>
                  <a:gd name="connsiteY2" fmla="*/ 89658 h 314969"/>
                  <a:gd name="connsiteX3" fmla="*/ 619712 w 692890"/>
                  <a:gd name="connsiteY3" fmla="*/ 165353 h 314969"/>
                  <a:gd name="connsiteX4" fmla="*/ 615891 w 692890"/>
                  <a:gd name="connsiteY4" fmla="*/ 171269 h 314969"/>
                  <a:gd name="connsiteX5" fmla="*/ 692890 w 692890"/>
                  <a:gd name="connsiteY5" fmla="*/ 171042 h 314969"/>
                  <a:gd name="connsiteX6" fmla="*/ 0 w 692890"/>
                  <a:gd name="connsiteY6" fmla="*/ 173084 h 314969"/>
                  <a:gd name="connsiteX7" fmla="*/ 79892 w 692890"/>
                  <a:gd name="connsiteY7" fmla="*/ 172849 h 314969"/>
                  <a:gd name="connsiteX8" fmla="*/ 77638 w 692890"/>
                  <a:gd name="connsiteY8" fmla="*/ 167429 h 314969"/>
                  <a:gd name="connsiteX9" fmla="*/ 59748 w 692890"/>
                  <a:gd name="connsiteY9" fmla="*/ 107293 h 314969"/>
                  <a:gd name="connsiteX10" fmla="*/ 46522 w 692890"/>
                  <a:gd name="connsiteY10" fmla="*/ 48301 h 314969"/>
                  <a:gd name="connsiteX11" fmla="*/ 145401 w 692890"/>
                  <a:gd name="connsiteY11" fmla="*/ 2956 h 314969"/>
                  <a:gd name="connsiteX12" fmla="*/ 161355 w 692890"/>
                  <a:gd name="connsiteY12" fmla="*/ 9463 h 314969"/>
                  <a:gd name="connsiteX13" fmla="*/ 205442 w 692890"/>
                  <a:gd name="connsiteY13" fmla="*/ 70344 h 314969"/>
                  <a:gd name="connsiteX14" fmla="*/ 292144 w 692890"/>
                  <a:gd name="connsiteY14" fmla="*/ 104354 h 314969"/>
                  <a:gd name="connsiteX15" fmla="*/ 437628 w 692890"/>
                  <a:gd name="connsiteY15" fmla="*/ 106243 h 314969"/>
                  <a:gd name="connsiteX16" fmla="*/ 528949 w 692890"/>
                  <a:gd name="connsiteY16" fmla="*/ 56489 h 314969"/>
                  <a:gd name="connsiteX17" fmla="*/ 559179 w 692890"/>
                  <a:gd name="connsiteY17" fmla="*/ 16 h 31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92890" h="314969">
                    <a:moveTo>
                      <a:pt x="559179" y="16"/>
                    </a:moveTo>
                    <a:cubicBezTo>
                      <a:pt x="563798" y="-824"/>
                      <a:pt x="653649" y="31296"/>
                      <a:pt x="659527" y="45572"/>
                    </a:cubicBezTo>
                    <a:cubicBezTo>
                      <a:pt x="665405" y="53759"/>
                      <a:pt x="653439" y="80421"/>
                      <a:pt x="650710" y="89658"/>
                    </a:cubicBezTo>
                    <a:cubicBezTo>
                      <a:pt x="644097" y="112646"/>
                      <a:pt x="628627" y="148387"/>
                      <a:pt x="619712" y="165353"/>
                    </a:cubicBezTo>
                    <a:lnTo>
                      <a:pt x="615891" y="171269"/>
                    </a:lnTo>
                    <a:lnTo>
                      <a:pt x="692890" y="171042"/>
                    </a:lnTo>
                    <a:cubicBezTo>
                      <a:pt x="501786" y="362146"/>
                      <a:pt x="192227" y="363059"/>
                      <a:pt x="0" y="173084"/>
                    </a:cubicBezTo>
                    <a:lnTo>
                      <a:pt x="79892" y="172849"/>
                    </a:lnTo>
                    <a:lnTo>
                      <a:pt x="77638" y="167429"/>
                    </a:lnTo>
                    <a:cubicBezTo>
                      <a:pt x="73800" y="154292"/>
                      <a:pt x="67778" y="126659"/>
                      <a:pt x="59748" y="107293"/>
                    </a:cubicBezTo>
                    <a:cubicBezTo>
                      <a:pt x="53870" y="89868"/>
                      <a:pt x="44842" y="67405"/>
                      <a:pt x="46522" y="48301"/>
                    </a:cubicBezTo>
                    <a:cubicBezTo>
                      <a:pt x="46942" y="44102"/>
                      <a:pt x="142672" y="4005"/>
                      <a:pt x="145401" y="2956"/>
                    </a:cubicBezTo>
                    <a:cubicBezTo>
                      <a:pt x="157157" y="-1034"/>
                      <a:pt x="157157" y="-1034"/>
                      <a:pt x="161355" y="9463"/>
                    </a:cubicBezTo>
                    <a:cubicBezTo>
                      <a:pt x="168703" y="35075"/>
                      <a:pt x="184448" y="54809"/>
                      <a:pt x="205442" y="70344"/>
                    </a:cubicBezTo>
                    <a:cubicBezTo>
                      <a:pt x="231263" y="89239"/>
                      <a:pt x="261284" y="98056"/>
                      <a:pt x="292144" y="104354"/>
                    </a:cubicBezTo>
                    <a:cubicBezTo>
                      <a:pt x="339379" y="114221"/>
                      <a:pt x="390603" y="117579"/>
                      <a:pt x="437628" y="106243"/>
                    </a:cubicBezTo>
                    <a:cubicBezTo>
                      <a:pt x="475416" y="93227"/>
                      <a:pt x="507325" y="83150"/>
                      <a:pt x="528949" y="56489"/>
                    </a:cubicBezTo>
                    <a:cubicBezTo>
                      <a:pt x="531048" y="53970"/>
                      <a:pt x="554771" y="856"/>
                      <a:pt x="559179" y="16"/>
                    </a:cubicBezTo>
                    <a:close/>
                  </a:path>
                </a:pathLst>
              </a:custGeom>
              <a:solidFill>
                <a:srgbClr val="983398"/>
              </a:solidFill>
              <a:ln w="585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4" name="Freeform: Shape 46">
                <a:extLst>
                  <a:ext uri="{FF2B5EF4-FFF2-40B4-BE49-F238E27FC236}">
                    <a16:creationId xmlns:a16="http://schemas.microsoft.com/office/drawing/2014/main" id="{976A42B6-68C9-470D-B55F-EF3D9C7854C3}"/>
                  </a:ext>
                </a:extLst>
              </p:cNvPr>
              <p:cNvSpPr/>
              <p:nvPr/>
            </p:nvSpPr>
            <p:spPr>
              <a:xfrm>
                <a:off x="4004979" y="4665945"/>
                <a:ext cx="501740" cy="724270"/>
              </a:xfrm>
              <a:custGeom>
                <a:avLst/>
                <a:gdLst>
                  <a:gd name="connsiteX0" fmla="*/ 1269844 w 1399485"/>
                  <a:gd name="connsiteY0" fmla="*/ 256325 h 2020178"/>
                  <a:gd name="connsiteX1" fmla="*/ 998145 w 1399485"/>
                  <a:gd name="connsiteY1" fmla="*/ 65433 h 2020178"/>
                  <a:gd name="connsiteX2" fmla="*/ 550778 w 1399485"/>
                  <a:gd name="connsiteY2" fmla="*/ 9804 h 2020178"/>
                  <a:gd name="connsiteX3" fmla="*/ 44855 w 1399485"/>
                  <a:gd name="connsiteY3" fmla="*/ 463027 h 2020178"/>
                  <a:gd name="connsiteX4" fmla="*/ 22604 w 1399485"/>
                  <a:gd name="connsiteY4" fmla="*/ 989445 h 2020178"/>
                  <a:gd name="connsiteX5" fmla="*/ 488123 w 1399485"/>
                  <a:gd name="connsiteY5" fmla="*/ 1539285 h 2020178"/>
                  <a:gd name="connsiteX6" fmla="*/ 492807 w 1399485"/>
                  <a:gd name="connsiteY6" fmla="*/ 1417488 h 2020178"/>
                  <a:gd name="connsiteX7" fmla="*/ 478168 w 1399485"/>
                  <a:gd name="connsiteY7" fmla="*/ 1395237 h 2020178"/>
                  <a:gd name="connsiteX8" fmla="*/ 368669 w 1399485"/>
                  <a:gd name="connsiteY8" fmla="*/ 1337267 h 2020178"/>
                  <a:gd name="connsiteX9" fmla="*/ 214082 w 1399485"/>
                  <a:gd name="connsiteY9" fmla="*/ 1155158 h 2020178"/>
                  <a:gd name="connsiteX10" fmla="*/ 189488 w 1399485"/>
                  <a:gd name="connsiteY10" fmla="*/ 1071423 h 2020178"/>
                  <a:gd name="connsiteX11" fmla="*/ 147913 w 1399485"/>
                  <a:gd name="connsiteY11" fmla="*/ 1019308 h 2020178"/>
                  <a:gd name="connsiteX12" fmla="*/ 116293 w 1399485"/>
                  <a:gd name="connsiteY12" fmla="*/ 997057 h 2020178"/>
                  <a:gd name="connsiteX13" fmla="*/ 32558 w 1399485"/>
                  <a:gd name="connsiteY13" fmla="*/ 854181 h 2020178"/>
                  <a:gd name="connsiteX14" fmla="*/ 50125 w 1399485"/>
                  <a:gd name="connsiteY14" fmla="*/ 734141 h 2020178"/>
                  <a:gd name="connsiteX15" fmla="*/ 144400 w 1399485"/>
                  <a:gd name="connsiteY15" fmla="*/ 759320 h 2020178"/>
                  <a:gd name="connsiteX16" fmla="*/ 252143 w 1399485"/>
                  <a:gd name="connsiteY16" fmla="*/ 626984 h 2020178"/>
                  <a:gd name="connsiteX17" fmla="*/ 388578 w 1399485"/>
                  <a:gd name="connsiteY17" fmla="*/ 475910 h 2020178"/>
                  <a:gd name="connsiteX18" fmla="*/ 413172 w 1399485"/>
                  <a:gd name="connsiteY18" fmla="*/ 473567 h 2020178"/>
                  <a:gd name="connsiteX19" fmla="*/ 481682 w 1399485"/>
                  <a:gd name="connsiteY19" fmla="*/ 505773 h 2020178"/>
                  <a:gd name="connsiteX20" fmla="*/ 792614 w 1399485"/>
                  <a:gd name="connsiteY20" fmla="*/ 578968 h 2020178"/>
                  <a:gd name="connsiteX21" fmla="*/ 893915 w 1399485"/>
                  <a:gd name="connsiteY21" fmla="*/ 587166 h 2020178"/>
                  <a:gd name="connsiteX22" fmla="*/ 1094177 w 1399485"/>
                  <a:gd name="connsiteY22" fmla="*/ 729457 h 2020178"/>
                  <a:gd name="connsiteX23" fmla="*/ 1141021 w 1399485"/>
                  <a:gd name="connsiteY23" fmla="*/ 850667 h 2020178"/>
                  <a:gd name="connsiteX24" fmla="*/ 1176155 w 1399485"/>
                  <a:gd name="connsiteY24" fmla="*/ 894584 h 2020178"/>
                  <a:gd name="connsiteX25" fmla="*/ 1240566 w 1399485"/>
                  <a:gd name="connsiteY25" fmla="*/ 862379 h 2020178"/>
                  <a:gd name="connsiteX26" fmla="*/ 1318446 w 1399485"/>
                  <a:gd name="connsiteY26" fmla="*/ 782157 h 2020178"/>
                  <a:gd name="connsiteX27" fmla="*/ 1210703 w 1399485"/>
                  <a:gd name="connsiteY27" fmla="*/ 1022236 h 2020178"/>
                  <a:gd name="connsiteX28" fmla="*/ 1174398 w 1399485"/>
                  <a:gd name="connsiteY28" fmla="*/ 1059712 h 2020178"/>
                  <a:gd name="connsiteX29" fmla="*/ 1138094 w 1399485"/>
                  <a:gd name="connsiteY29" fmla="*/ 1180337 h 2020178"/>
                  <a:gd name="connsiteX30" fmla="*/ 869322 w 1399485"/>
                  <a:gd name="connsiteY30" fmla="*/ 1402264 h 2020178"/>
                  <a:gd name="connsiteX31" fmla="*/ 865223 w 1399485"/>
                  <a:gd name="connsiteY31" fmla="*/ 1606624 h 2020178"/>
                  <a:gd name="connsiteX32" fmla="*/ 944274 w 1399485"/>
                  <a:gd name="connsiteY32" fmla="*/ 1689773 h 2020178"/>
                  <a:gd name="connsiteX33" fmla="*/ 958913 w 1399485"/>
                  <a:gd name="connsiteY33" fmla="*/ 1764139 h 2020178"/>
                  <a:gd name="connsiteX34" fmla="*/ 917923 w 1399485"/>
                  <a:gd name="connsiteY34" fmla="*/ 1826208 h 2020178"/>
                  <a:gd name="connsiteX35" fmla="*/ 934319 w 1399485"/>
                  <a:gd name="connsiteY35" fmla="*/ 1898232 h 2020178"/>
                  <a:gd name="connsiteX36" fmla="*/ 905627 w 1399485"/>
                  <a:gd name="connsiteY36" fmla="*/ 1993093 h 2020178"/>
                  <a:gd name="connsiteX37" fmla="*/ 878106 w 1399485"/>
                  <a:gd name="connsiteY37" fmla="*/ 2015930 h 2020178"/>
                  <a:gd name="connsiteX38" fmla="*/ 917338 w 1399485"/>
                  <a:gd name="connsiteY38" fmla="*/ 2021785 h 2020178"/>
                  <a:gd name="connsiteX39" fmla="*/ 1035621 w 1399485"/>
                  <a:gd name="connsiteY39" fmla="*/ 2015344 h 2020178"/>
                  <a:gd name="connsiteX40" fmla="*/ 1172642 w 1399485"/>
                  <a:gd name="connsiteY40" fmla="*/ 1892377 h 2020178"/>
                  <a:gd name="connsiteX41" fmla="*/ 1183182 w 1399485"/>
                  <a:gd name="connsiteY41" fmla="*/ 1806299 h 2020178"/>
                  <a:gd name="connsiteX42" fmla="*/ 1167957 w 1399485"/>
                  <a:gd name="connsiteY42" fmla="*/ 1757113 h 2020178"/>
                  <a:gd name="connsiteX43" fmla="*/ 1169714 w 1399485"/>
                  <a:gd name="connsiteY43" fmla="*/ 1560950 h 2020178"/>
                  <a:gd name="connsiteX44" fmla="*/ 1162687 w 1399485"/>
                  <a:gd name="connsiteY44" fmla="*/ 1529330 h 2020178"/>
                  <a:gd name="connsiteX45" fmla="*/ 1218315 w 1399485"/>
                  <a:gd name="connsiteY45" fmla="*/ 1480143 h 2020178"/>
                  <a:gd name="connsiteX46" fmla="*/ 1232954 w 1399485"/>
                  <a:gd name="connsiteY46" fmla="*/ 1343708 h 2020178"/>
                  <a:gd name="connsiteX47" fmla="*/ 1222414 w 1399485"/>
                  <a:gd name="connsiteY47" fmla="*/ 1261729 h 2020178"/>
                  <a:gd name="connsiteX48" fmla="*/ 1338940 w 1399485"/>
                  <a:gd name="connsiteY48" fmla="*/ 1036875 h 2020178"/>
                  <a:gd name="connsiteX49" fmla="*/ 1386371 w 1399485"/>
                  <a:gd name="connsiteY49" fmla="*/ 767518 h 2020178"/>
                  <a:gd name="connsiteX50" fmla="*/ 1384028 w 1399485"/>
                  <a:gd name="connsiteY50" fmla="*/ 683197 h 2020178"/>
                  <a:gd name="connsiteX51" fmla="*/ 1399838 w 1399485"/>
                  <a:gd name="connsiteY51" fmla="*/ 607075 h 2020178"/>
                  <a:gd name="connsiteX52" fmla="*/ 1269844 w 1399485"/>
                  <a:gd name="connsiteY52" fmla="*/ 256325 h 202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399485" h="2020178">
                    <a:moveTo>
                      <a:pt x="1269844" y="256325"/>
                    </a:moveTo>
                    <a:cubicBezTo>
                      <a:pt x="1194307" y="170248"/>
                      <a:pt x="1095933" y="118719"/>
                      <a:pt x="998145" y="65433"/>
                    </a:cubicBezTo>
                    <a:cubicBezTo>
                      <a:pt x="856440" y="-11861"/>
                      <a:pt x="703023" y="-6006"/>
                      <a:pt x="550778" y="9804"/>
                    </a:cubicBezTo>
                    <a:cubicBezTo>
                      <a:pt x="358129" y="29714"/>
                      <a:pt x="103997" y="215921"/>
                      <a:pt x="44855" y="463027"/>
                    </a:cubicBezTo>
                    <a:cubicBezTo>
                      <a:pt x="2695" y="639280"/>
                      <a:pt x="-19557" y="812606"/>
                      <a:pt x="22604" y="989445"/>
                    </a:cubicBezTo>
                    <a:cubicBezTo>
                      <a:pt x="84673" y="1250018"/>
                      <a:pt x="487538" y="1542798"/>
                      <a:pt x="488123" y="1539285"/>
                    </a:cubicBezTo>
                    <a:cubicBezTo>
                      <a:pt x="492222" y="1498881"/>
                      <a:pt x="492807" y="1458478"/>
                      <a:pt x="492807" y="1417488"/>
                    </a:cubicBezTo>
                    <a:cubicBezTo>
                      <a:pt x="492807" y="1405777"/>
                      <a:pt x="489880" y="1399922"/>
                      <a:pt x="478168" y="1395237"/>
                    </a:cubicBezTo>
                    <a:cubicBezTo>
                      <a:pt x="440107" y="1379427"/>
                      <a:pt x="403217" y="1359518"/>
                      <a:pt x="368669" y="1337267"/>
                    </a:cubicBezTo>
                    <a:cubicBezTo>
                      <a:pt x="298988" y="1292179"/>
                      <a:pt x="241017" y="1236551"/>
                      <a:pt x="214082" y="1155158"/>
                    </a:cubicBezTo>
                    <a:cubicBezTo>
                      <a:pt x="205298" y="1127637"/>
                      <a:pt x="195344" y="1100115"/>
                      <a:pt x="189488" y="1071423"/>
                    </a:cubicBezTo>
                    <a:cubicBezTo>
                      <a:pt x="184218" y="1046244"/>
                      <a:pt x="177191" y="1025749"/>
                      <a:pt x="147913" y="1019308"/>
                    </a:cubicBezTo>
                    <a:cubicBezTo>
                      <a:pt x="135031" y="1016380"/>
                      <a:pt x="125662" y="1005840"/>
                      <a:pt x="116293" y="997057"/>
                    </a:cubicBezTo>
                    <a:cubicBezTo>
                      <a:pt x="75304" y="957239"/>
                      <a:pt x="46026" y="909809"/>
                      <a:pt x="32558" y="854181"/>
                    </a:cubicBezTo>
                    <a:cubicBezTo>
                      <a:pt x="22604" y="813191"/>
                      <a:pt x="24946" y="772202"/>
                      <a:pt x="50125" y="734141"/>
                    </a:cubicBezTo>
                    <a:cubicBezTo>
                      <a:pt x="72376" y="758735"/>
                      <a:pt x="118050" y="771031"/>
                      <a:pt x="144400" y="759320"/>
                    </a:cubicBezTo>
                    <a:cubicBezTo>
                      <a:pt x="200028" y="734141"/>
                      <a:pt x="222865" y="680855"/>
                      <a:pt x="252143" y="626984"/>
                    </a:cubicBezTo>
                    <a:cubicBezTo>
                      <a:pt x="285520" y="566085"/>
                      <a:pt x="332950" y="517484"/>
                      <a:pt x="388578" y="475910"/>
                    </a:cubicBezTo>
                    <a:cubicBezTo>
                      <a:pt x="396776" y="469468"/>
                      <a:pt x="403217" y="468297"/>
                      <a:pt x="413172" y="473567"/>
                    </a:cubicBezTo>
                    <a:cubicBezTo>
                      <a:pt x="435423" y="485278"/>
                      <a:pt x="458845" y="495818"/>
                      <a:pt x="481682" y="505773"/>
                    </a:cubicBezTo>
                    <a:cubicBezTo>
                      <a:pt x="581227" y="547933"/>
                      <a:pt x="682529" y="583067"/>
                      <a:pt x="792614" y="578968"/>
                    </a:cubicBezTo>
                    <a:cubicBezTo>
                      <a:pt x="834189" y="577797"/>
                      <a:pt x="852926" y="579553"/>
                      <a:pt x="893915" y="587166"/>
                    </a:cubicBezTo>
                    <a:cubicBezTo>
                      <a:pt x="994046" y="605318"/>
                      <a:pt x="1060214" y="660946"/>
                      <a:pt x="1094177" y="729457"/>
                    </a:cubicBezTo>
                    <a:cubicBezTo>
                      <a:pt x="1109987" y="761077"/>
                      <a:pt x="1140436" y="814948"/>
                      <a:pt x="1141021" y="850667"/>
                    </a:cubicBezTo>
                    <a:cubicBezTo>
                      <a:pt x="1141021" y="872333"/>
                      <a:pt x="1156831" y="899854"/>
                      <a:pt x="1176155" y="894584"/>
                    </a:cubicBezTo>
                    <a:cubicBezTo>
                      <a:pt x="1212460" y="884630"/>
                      <a:pt x="1220072" y="874675"/>
                      <a:pt x="1240566" y="862379"/>
                    </a:cubicBezTo>
                    <a:cubicBezTo>
                      <a:pt x="1275114" y="841884"/>
                      <a:pt x="1290339" y="812020"/>
                      <a:pt x="1318446" y="782157"/>
                    </a:cubicBezTo>
                    <a:cubicBezTo>
                      <a:pt x="1340697" y="923862"/>
                      <a:pt x="1248179" y="1019308"/>
                      <a:pt x="1210703" y="1022236"/>
                    </a:cubicBezTo>
                    <a:cubicBezTo>
                      <a:pt x="1187866" y="1023993"/>
                      <a:pt x="1178497" y="1038046"/>
                      <a:pt x="1174398" y="1059712"/>
                    </a:cubicBezTo>
                    <a:cubicBezTo>
                      <a:pt x="1166786" y="1101287"/>
                      <a:pt x="1153318" y="1141104"/>
                      <a:pt x="1138094" y="1180337"/>
                    </a:cubicBezTo>
                    <a:cubicBezTo>
                      <a:pt x="1097690" y="1240650"/>
                      <a:pt x="981749" y="1363031"/>
                      <a:pt x="869322" y="1402264"/>
                    </a:cubicBezTo>
                    <a:cubicBezTo>
                      <a:pt x="869322" y="1403435"/>
                      <a:pt x="868736" y="1587886"/>
                      <a:pt x="865223" y="1606624"/>
                    </a:cubicBezTo>
                    <a:cubicBezTo>
                      <a:pt x="871664" y="1656982"/>
                      <a:pt x="944274" y="1689773"/>
                      <a:pt x="944274" y="1689773"/>
                    </a:cubicBezTo>
                    <a:cubicBezTo>
                      <a:pt x="962426" y="1707340"/>
                      <a:pt x="961840" y="1758284"/>
                      <a:pt x="958913" y="1764139"/>
                    </a:cubicBezTo>
                    <a:cubicBezTo>
                      <a:pt x="947787" y="1789318"/>
                      <a:pt x="923779" y="1793417"/>
                      <a:pt x="917923" y="1826208"/>
                    </a:cubicBezTo>
                    <a:cubicBezTo>
                      <a:pt x="912653" y="1854315"/>
                      <a:pt x="926707" y="1870711"/>
                      <a:pt x="934319" y="1898232"/>
                    </a:cubicBezTo>
                    <a:cubicBezTo>
                      <a:pt x="945445" y="1936879"/>
                      <a:pt x="933148" y="1967328"/>
                      <a:pt x="905627" y="1993093"/>
                    </a:cubicBezTo>
                    <a:cubicBezTo>
                      <a:pt x="898014" y="2000705"/>
                      <a:pt x="888646" y="2007146"/>
                      <a:pt x="878106" y="2015930"/>
                    </a:cubicBezTo>
                    <a:cubicBezTo>
                      <a:pt x="893330" y="2018272"/>
                      <a:pt x="905041" y="2020028"/>
                      <a:pt x="917338" y="2021785"/>
                    </a:cubicBezTo>
                    <a:cubicBezTo>
                      <a:pt x="957156" y="2028226"/>
                      <a:pt x="996974" y="2025884"/>
                      <a:pt x="1035621" y="2015344"/>
                    </a:cubicBezTo>
                    <a:cubicBezTo>
                      <a:pt x="1107644" y="1995435"/>
                      <a:pt x="1135752" y="1980796"/>
                      <a:pt x="1172642" y="1892377"/>
                    </a:cubicBezTo>
                    <a:cubicBezTo>
                      <a:pt x="1183182" y="1866026"/>
                      <a:pt x="1188452" y="1822109"/>
                      <a:pt x="1183182" y="1806299"/>
                    </a:cubicBezTo>
                    <a:cubicBezTo>
                      <a:pt x="1176741" y="1786976"/>
                      <a:pt x="1165029" y="1772923"/>
                      <a:pt x="1167957" y="1757113"/>
                    </a:cubicBezTo>
                    <a:cubicBezTo>
                      <a:pt x="1209532" y="1686260"/>
                      <a:pt x="1211288" y="1628875"/>
                      <a:pt x="1169714" y="1560950"/>
                    </a:cubicBezTo>
                    <a:cubicBezTo>
                      <a:pt x="1163858" y="1550996"/>
                      <a:pt x="1157417" y="1534014"/>
                      <a:pt x="1162687" y="1529330"/>
                    </a:cubicBezTo>
                    <a:cubicBezTo>
                      <a:pt x="1182596" y="1510592"/>
                      <a:pt x="1206604" y="1505908"/>
                      <a:pt x="1218315" y="1480143"/>
                    </a:cubicBezTo>
                    <a:cubicBezTo>
                      <a:pt x="1235882" y="1451451"/>
                      <a:pt x="1261061" y="1399922"/>
                      <a:pt x="1232954" y="1343708"/>
                    </a:cubicBezTo>
                    <a:cubicBezTo>
                      <a:pt x="1208361" y="1306818"/>
                      <a:pt x="1213045" y="1269342"/>
                      <a:pt x="1222414" y="1261729"/>
                    </a:cubicBezTo>
                    <a:cubicBezTo>
                      <a:pt x="1239981" y="1247091"/>
                      <a:pt x="1332499" y="1052685"/>
                      <a:pt x="1338940" y="1036875"/>
                    </a:cubicBezTo>
                    <a:cubicBezTo>
                      <a:pt x="1377587" y="942600"/>
                      <a:pt x="1391055" y="869405"/>
                      <a:pt x="1386371" y="767518"/>
                    </a:cubicBezTo>
                    <a:cubicBezTo>
                      <a:pt x="1385785" y="748780"/>
                      <a:pt x="1377002" y="700764"/>
                      <a:pt x="1384028" y="683197"/>
                    </a:cubicBezTo>
                    <a:cubicBezTo>
                      <a:pt x="1393397" y="659190"/>
                      <a:pt x="1398082" y="633425"/>
                      <a:pt x="1399838" y="607075"/>
                    </a:cubicBezTo>
                    <a:cubicBezTo>
                      <a:pt x="1410378" y="471225"/>
                      <a:pt x="1358849" y="357041"/>
                      <a:pt x="1269844" y="256325"/>
                    </a:cubicBezTo>
                    <a:close/>
                  </a:path>
                </a:pathLst>
              </a:custGeom>
              <a:solidFill>
                <a:srgbClr val="26202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17FC9A-FA6D-465E-A5D8-5CD94E4F78F9}"/>
              </a:ext>
            </a:extLst>
          </p:cNvPr>
          <p:cNvGrpSpPr/>
          <p:nvPr/>
        </p:nvGrpSpPr>
        <p:grpSpPr>
          <a:xfrm>
            <a:off x="8839294" y="4519626"/>
            <a:ext cx="928172" cy="931064"/>
            <a:chOff x="6621032" y="1810350"/>
            <a:chExt cx="982246" cy="98530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D138122-5080-4BB6-BDDB-0A5DE53606C7}"/>
                </a:ext>
              </a:extLst>
            </p:cNvPr>
            <p:cNvSpPr/>
            <p:nvPr/>
          </p:nvSpPr>
          <p:spPr>
            <a:xfrm>
              <a:off x="6621032" y="1810350"/>
              <a:ext cx="982246" cy="9822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7EE4A31-E12E-48F3-AB5A-412649D02939}"/>
                </a:ext>
              </a:extLst>
            </p:cNvPr>
            <p:cNvGrpSpPr/>
            <p:nvPr/>
          </p:nvGrpSpPr>
          <p:grpSpPr>
            <a:xfrm>
              <a:off x="6739136" y="1982271"/>
              <a:ext cx="746799" cy="813386"/>
              <a:chOff x="6739136" y="1982271"/>
              <a:chExt cx="746799" cy="813386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0F466911-BA96-4C95-B91F-07AF67CAB63E}"/>
                  </a:ext>
                </a:extLst>
              </p:cNvPr>
              <p:cNvSpPr/>
              <p:nvPr/>
            </p:nvSpPr>
            <p:spPr>
              <a:xfrm>
                <a:off x="6739136" y="2455551"/>
                <a:ext cx="746799" cy="340106"/>
              </a:xfrm>
              <a:custGeom>
                <a:avLst/>
                <a:gdLst>
                  <a:gd name="connsiteX0" fmla="*/ 222446 w 746799"/>
                  <a:gd name="connsiteY0" fmla="*/ 135 h 340106"/>
                  <a:gd name="connsiteX1" fmla="*/ 228042 w 746799"/>
                  <a:gd name="connsiteY1" fmla="*/ 11104 h 340106"/>
                  <a:gd name="connsiteX2" fmla="*/ 338411 w 746799"/>
                  <a:gd name="connsiteY2" fmla="*/ 128412 h 340106"/>
                  <a:gd name="connsiteX3" fmla="*/ 408034 w 746799"/>
                  <a:gd name="connsiteY3" fmla="*/ 126621 h 340106"/>
                  <a:gd name="connsiteX4" fmla="*/ 517955 w 746799"/>
                  <a:gd name="connsiteY4" fmla="*/ 13791 h 340106"/>
                  <a:gd name="connsiteX5" fmla="*/ 526014 w 746799"/>
                  <a:gd name="connsiteY5" fmla="*/ 359 h 340106"/>
                  <a:gd name="connsiteX6" fmla="*/ 641531 w 746799"/>
                  <a:gd name="connsiteY6" fmla="*/ 36850 h 340106"/>
                  <a:gd name="connsiteX7" fmla="*/ 744736 w 746799"/>
                  <a:gd name="connsiteY7" fmla="*/ 161769 h 340106"/>
                  <a:gd name="connsiteX8" fmla="*/ 744960 w 746799"/>
                  <a:gd name="connsiteY8" fmla="*/ 179678 h 340106"/>
                  <a:gd name="connsiteX9" fmla="*/ 734835 w 746799"/>
                  <a:gd name="connsiteY9" fmla="*/ 179678 h 340106"/>
                  <a:gd name="connsiteX10" fmla="*/ 663738 w 746799"/>
                  <a:gd name="connsiteY10" fmla="*/ 244687 h 340106"/>
                  <a:gd name="connsiteX11" fmla="*/ 371222 w 746799"/>
                  <a:gd name="connsiteY11" fmla="*/ 340104 h 340106"/>
                  <a:gd name="connsiteX12" fmla="*/ 79304 w 746799"/>
                  <a:gd name="connsiteY12" fmla="*/ 242875 h 340106"/>
                  <a:gd name="connsiteX13" fmla="*/ 11043 w 746799"/>
                  <a:gd name="connsiteY13" fmla="*/ 179678 h 340106"/>
                  <a:gd name="connsiteX14" fmla="*/ 10440 w 746799"/>
                  <a:gd name="connsiteY14" fmla="*/ 179678 h 340106"/>
                  <a:gd name="connsiteX15" fmla="*/ 814 w 746799"/>
                  <a:gd name="connsiteY15" fmla="*/ 168261 h 340106"/>
                  <a:gd name="connsiteX16" fmla="*/ 20290 w 746799"/>
                  <a:gd name="connsiteY16" fmla="*/ 105354 h 340106"/>
                  <a:gd name="connsiteX17" fmla="*/ 106480 w 746799"/>
                  <a:gd name="connsiteY17" fmla="*/ 35954 h 340106"/>
                  <a:gd name="connsiteX18" fmla="*/ 213043 w 746799"/>
                  <a:gd name="connsiteY18" fmla="*/ 2374 h 340106"/>
                  <a:gd name="connsiteX19" fmla="*/ 222446 w 746799"/>
                  <a:gd name="connsiteY19" fmla="*/ 135 h 34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46799" h="340106">
                    <a:moveTo>
                      <a:pt x="222446" y="135"/>
                    </a:moveTo>
                    <a:cubicBezTo>
                      <a:pt x="226252" y="2821"/>
                      <a:pt x="226475" y="7299"/>
                      <a:pt x="228042" y="11104"/>
                    </a:cubicBezTo>
                    <a:cubicBezTo>
                      <a:pt x="248638" y="65505"/>
                      <a:pt x="284458" y="104906"/>
                      <a:pt x="338411" y="128412"/>
                    </a:cubicBezTo>
                    <a:cubicBezTo>
                      <a:pt x="362589" y="138934"/>
                      <a:pt x="384528" y="137591"/>
                      <a:pt x="408034" y="126621"/>
                    </a:cubicBezTo>
                    <a:cubicBezTo>
                      <a:pt x="458853" y="102443"/>
                      <a:pt x="495568" y="65281"/>
                      <a:pt x="517955" y="13791"/>
                    </a:cubicBezTo>
                    <a:cubicBezTo>
                      <a:pt x="519970" y="9089"/>
                      <a:pt x="520865" y="3269"/>
                      <a:pt x="526014" y="359"/>
                    </a:cubicBezTo>
                    <a:cubicBezTo>
                      <a:pt x="564744" y="12224"/>
                      <a:pt x="603026" y="24760"/>
                      <a:pt x="641531" y="36850"/>
                    </a:cubicBezTo>
                    <a:cubicBezTo>
                      <a:pt x="702200" y="56102"/>
                      <a:pt x="735109" y="99757"/>
                      <a:pt x="744736" y="161769"/>
                    </a:cubicBezTo>
                    <a:cubicBezTo>
                      <a:pt x="745631" y="167589"/>
                      <a:pt x="748765" y="173634"/>
                      <a:pt x="744960" y="179678"/>
                    </a:cubicBezTo>
                    <a:lnTo>
                      <a:pt x="734835" y="179678"/>
                    </a:lnTo>
                    <a:lnTo>
                      <a:pt x="663738" y="244687"/>
                    </a:lnTo>
                    <a:cubicBezTo>
                      <a:pt x="579691" y="306448"/>
                      <a:pt x="477335" y="340433"/>
                      <a:pt x="371222" y="340104"/>
                    </a:cubicBezTo>
                    <a:cubicBezTo>
                      <a:pt x="265111" y="339775"/>
                      <a:pt x="162967" y="305156"/>
                      <a:pt x="79304" y="242875"/>
                    </a:cubicBezTo>
                    <a:lnTo>
                      <a:pt x="11043" y="179678"/>
                    </a:lnTo>
                    <a:lnTo>
                      <a:pt x="10440" y="179678"/>
                    </a:lnTo>
                    <a:cubicBezTo>
                      <a:pt x="-1201" y="179678"/>
                      <a:pt x="-754" y="179678"/>
                      <a:pt x="814" y="168261"/>
                    </a:cubicBezTo>
                    <a:cubicBezTo>
                      <a:pt x="3948" y="146322"/>
                      <a:pt x="9544" y="125054"/>
                      <a:pt x="20290" y="105354"/>
                    </a:cubicBezTo>
                    <a:cubicBezTo>
                      <a:pt x="39543" y="70654"/>
                      <a:pt x="68199" y="46924"/>
                      <a:pt x="106480" y="35954"/>
                    </a:cubicBezTo>
                    <a:cubicBezTo>
                      <a:pt x="142300" y="25880"/>
                      <a:pt x="177448" y="13343"/>
                      <a:pt x="213043" y="2374"/>
                    </a:cubicBezTo>
                    <a:cubicBezTo>
                      <a:pt x="216177" y="1478"/>
                      <a:pt x="219088" y="-537"/>
                      <a:pt x="222446" y="13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85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0" name="Freeform: Shape 55">
                <a:extLst>
                  <a:ext uri="{FF2B5EF4-FFF2-40B4-BE49-F238E27FC236}">
                    <a16:creationId xmlns:a16="http://schemas.microsoft.com/office/drawing/2014/main" id="{C3CCDCA4-C844-4D1E-9572-7447493354ED}"/>
                  </a:ext>
                </a:extLst>
              </p:cNvPr>
              <p:cNvSpPr/>
              <p:nvPr/>
            </p:nvSpPr>
            <p:spPr>
              <a:xfrm>
                <a:off x="6885222" y="1982269"/>
                <a:ext cx="435078" cy="631667"/>
              </a:xfrm>
              <a:custGeom>
                <a:avLst/>
                <a:gdLst>
                  <a:gd name="connsiteX0" fmla="*/ 252462 w 1016287"/>
                  <a:gd name="connsiteY0" fmla="*/ 1114041 h 1475493"/>
                  <a:gd name="connsiteX1" fmla="*/ 373260 w 1016287"/>
                  <a:gd name="connsiteY1" fmla="*/ 1223335 h 1475493"/>
                  <a:gd name="connsiteX2" fmla="*/ 608580 w 1016287"/>
                  <a:gd name="connsiteY2" fmla="*/ 1265692 h 1475493"/>
                  <a:gd name="connsiteX3" fmla="*/ 689111 w 1016287"/>
                  <a:gd name="connsiteY3" fmla="*/ 1210261 h 1475493"/>
                  <a:gd name="connsiteX4" fmla="*/ 782716 w 1016287"/>
                  <a:gd name="connsiteY4" fmla="*/ 1121885 h 1475493"/>
                  <a:gd name="connsiteX5" fmla="*/ 862726 w 1016287"/>
                  <a:gd name="connsiteY5" fmla="*/ 1147509 h 1475493"/>
                  <a:gd name="connsiteX6" fmla="*/ 687543 w 1016287"/>
                  <a:gd name="connsiteY6" fmla="*/ 1389628 h 1475493"/>
                  <a:gd name="connsiteX7" fmla="*/ 520727 w 1016287"/>
                  <a:gd name="connsiteY7" fmla="*/ 1472774 h 1475493"/>
                  <a:gd name="connsiteX8" fmla="*/ 491966 w 1016287"/>
                  <a:gd name="connsiteY8" fmla="*/ 1473819 h 1475493"/>
                  <a:gd name="connsiteX9" fmla="*/ 154673 w 1016287"/>
                  <a:gd name="connsiteY9" fmla="*/ 1148555 h 1475493"/>
                  <a:gd name="connsiteX10" fmla="*/ 252462 w 1016287"/>
                  <a:gd name="connsiteY10" fmla="*/ 1114041 h 1475493"/>
                  <a:gd name="connsiteX11" fmla="*/ 943780 w 1016287"/>
                  <a:gd name="connsiteY11" fmla="*/ 350558 h 1475493"/>
                  <a:gd name="connsiteX12" fmla="*/ 999211 w 1016287"/>
                  <a:gd name="connsiteY12" fmla="*/ 378797 h 1475493"/>
                  <a:gd name="connsiteX13" fmla="*/ 1002348 w 1016287"/>
                  <a:gd name="connsiteY13" fmla="*/ 515806 h 1475493"/>
                  <a:gd name="connsiteX14" fmla="*/ 945871 w 1016287"/>
                  <a:gd name="connsiteY14" fmla="*/ 609934 h 1475493"/>
                  <a:gd name="connsiteX15" fmla="*/ 923385 w 1016287"/>
                  <a:gd name="connsiteY15" fmla="*/ 623531 h 1475493"/>
                  <a:gd name="connsiteX16" fmla="*/ 930707 w 1016287"/>
                  <a:gd name="connsiteY16" fmla="*/ 447301 h 1475493"/>
                  <a:gd name="connsiteX17" fmla="*/ 943780 w 1016287"/>
                  <a:gd name="connsiteY17" fmla="*/ 350558 h 1475493"/>
                  <a:gd name="connsiteX18" fmla="*/ 63159 w 1016287"/>
                  <a:gd name="connsiteY18" fmla="*/ 346899 h 1475493"/>
                  <a:gd name="connsiteX19" fmla="*/ 70480 w 1016287"/>
                  <a:gd name="connsiteY19" fmla="*/ 509008 h 1475493"/>
                  <a:gd name="connsiteX20" fmla="*/ 71526 w 1016287"/>
                  <a:gd name="connsiteY20" fmla="*/ 610980 h 1475493"/>
                  <a:gd name="connsiteX21" fmla="*/ 408 w 1016287"/>
                  <a:gd name="connsiteY21" fmla="*/ 428476 h 1475493"/>
                  <a:gd name="connsiteX22" fmla="*/ 63159 w 1016287"/>
                  <a:gd name="connsiteY22" fmla="*/ 346899 h 1475493"/>
                  <a:gd name="connsiteX23" fmla="*/ 537330 w 1016287"/>
                  <a:gd name="connsiteY23" fmla="*/ 781 h 1475493"/>
                  <a:gd name="connsiteX24" fmla="*/ 739313 w 1016287"/>
                  <a:gd name="connsiteY24" fmla="*/ 33138 h 1475493"/>
                  <a:gd name="connsiteX25" fmla="*/ 745589 w 1016287"/>
                  <a:gd name="connsiteY25" fmla="*/ 34707 h 1475493"/>
                  <a:gd name="connsiteX26" fmla="*/ 861157 w 1016287"/>
                  <a:gd name="connsiteY26" fmla="*/ 147660 h 1475493"/>
                  <a:gd name="connsiteX27" fmla="*/ 898285 w 1016287"/>
                  <a:gd name="connsiteY27" fmla="*/ 393962 h 1475493"/>
                  <a:gd name="connsiteX28" fmla="*/ 848083 w 1016287"/>
                  <a:gd name="connsiteY28" fmla="*/ 644970 h 1475493"/>
                  <a:gd name="connsiteX29" fmla="*/ 811478 w 1016287"/>
                  <a:gd name="connsiteY29" fmla="*/ 744850 h 1475493"/>
                  <a:gd name="connsiteX30" fmla="*/ 787423 w 1016287"/>
                  <a:gd name="connsiteY30" fmla="*/ 767859 h 1475493"/>
                  <a:gd name="connsiteX31" fmla="*/ 758661 w 1016287"/>
                  <a:gd name="connsiteY31" fmla="*/ 747987 h 1475493"/>
                  <a:gd name="connsiteX32" fmla="*/ 553149 w 1016287"/>
                  <a:gd name="connsiteY32" fmla="*/ 653859 h 1475493"/>
                  <a:gd name="connsiteX33" fmla="*/ 505038 w 1016287"/>
                  <a:gd name="connsiteY33" fmla="*/ 677914 h 1475493"/>
                  <a:gd name="connsiteX34" fmla="*/ 566222 w 1016287"/>
                  <a:gd name="connsiteY34" fmla="*/ 687327 h 1475493"/>
                  <a:gd name="connsiteX35" fmla="*/ 636295 w 1016287"/>
                  <a:gd name="connsiteY35" fmla="*/ 775180 h 1475493"/>
                  <a:gd name="connsiteX36" fmla="*/ 605965 w 1016287"/>
                  <a:gd name="connsiteY36" fmla="*/ 844207 h 1475493"/>
                  <a:gd name="connsiteX37" fmla="*/ 403066 w 1016287"/>
                  <a:gd name="connsiteY37" fmla="*/ 846822 h 1475493"/>
                  <a:gd name="connsiteX38" fmla="*/ 421369 w 1016287"/>
                  <a:gd name="connsiteY38" fmla="*/ 694648 h 1475493"/>
                  <a:gd name="connsiteX39" fmla="*/ 500332 w 1016287"/>
                  <a:gd name="connsiteY39" fmla="*/ 678437 h 1475493"/>
                  <a:gd name="connsiteX40" fmla="*/ 278086 w 1016287"/>
                  <a:gd name="connsiteY40" fmla="*/ 704061 h 1475493"/>
                  <a:gd name="connsiteX41" fmla="*/ 245663 w 1016287"/>
                  <a:gd name="connsiteY41" fmla="*/ 750079 h 1475493"/>
                  <a:gd name="connsiteX42" fmla="*/ 220040 w 1016287"/>
                  <a:gd name="connsiteY42" fmla="*/ 767859 h 1475493"/>
                  <a:gd name="connsiteX43" fmla="*/ 195985 w 1016287"/>
                  <a:gd name="connsiteY43" fmla="*/ 747987 h 1475493"/>
                  <a:gd name="connsiteX44" fmla="*/ 106563 w 1016287"/>
                  <a:gd name="connsiteY44" fmla="*/ 493841 h 1475493"/>
                  <a:gd name="connsiteX45" fmla="*/ 104995 w 1016287"/>
                  <a:gd name="connsiteY45" fmla="*/ 481291 h 1475493"/>
                  <a:gd name="connsiteX46" fmla="*/ 121729 w 1016287"/>
                  <a:gd name="connsiteY46" fmla="*/ 239173 h 1475493"/>
                  <a:gd name="connsiteX47" fmla="*/ 168269 w 1016287"/>
                  <a:gd name="connsiteY47" fmla="*/ 90138 h 1475493"/>
                  <a:gd name="connsiteX48" fmla="*/ 197554 w 1016287"/>
                  <a:gd name="connsiteY48" fmla="*/ 61376 h 1475493"/>
                  <a:gd name="connsiteX49" fmla="*/ 332993 w 1016287"/>
                  <a:gd name="connsiteY49" fmla="*/ 14312 h 1475493"/>
                  <a:gd name="connsiteX50" fmla="*/ 537330 w 1016287"/>
                  <a:gd name="connsiteY50" fmla="*/ 781 h 147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016287" h="1475493">
                    <a:moveTo>
                      <a:pt x="252462" y="1114041"/>
                    </a:moveTo>
                    <a:cubicBezTo>
                      <a:pt x="292728" y="1150647"/>
                      <a:pt x="331425" y="1188821"/>
                      <a:pt x="373260" y="1223335"/>
                    </a:cubicBezTo>
                    <a:cubicBezTo>
                      <a:pt x="443333" y="1280857"/>
                      <a:pt x="522818" y="1293408"/>
                      <a:pt x="608580" y="1265692"/>
                    </a:cubicBezTo>
                    <a:cubicBezTo>
                      <a:pt x="640478" y="1255234"/>
                      <a:pt x="663488" y="1230133"/>
                      <a:pt x="689111" y="1210261"/>
                    </a:cubicBezTo>
                    <a:cubicBezTo>
                      <a:pt x="723103" y="1183591"/>
                      <a:pt x="754478" y="1153785"/>
                      <a:pt x="782716" y="1121885"/>
                    </a:cubicBezTo>
                    <a:cubicBezTo>
                      <a:pt x="809386" y="1130252"/>
                      <a:pt x="836056" y="1139142"/>
                      <a:pt x="862726" y="1147509"/>
                    </a:cubicBezTo>
                    <a:cubicBezTo>
                      <a:pt x="827166" y="1244775"/>
                      <a:pt x="770689" y="1326876"/>
                      <a:pt x="687543" y="1389628"/>
                    </a:cubicBezTo>
                    <a:cubicBezTo>
                      <a:pt x="637341" y="1427801"/>
                      <a:pt x="581387" y="1454995"/>
                      <a:pt x="520727" y="1472774"/>
                    </a:cubicBezTo>
                    <a:cubicBezTo>
                      <a:pt x="510791" y="1475912"/>
                      <a:pt x="501379" y="1476434"/>
                      <a:pt x="491966" y="1473819"/>
                    </a:cubicBezTo>
                    <a:cubicBezTo>
                      <a:pt x="318352" y="1429371"/>
                      <a:pt x="206443" y="1319555"/>
                      <a:pt x="154673" y="1148555"/>
                    </a:cubicBezTo>
                    <a:cubicBezTo>
                      <a:pt x="185526" y="1131298"/>
                      <a:pt x="221086" y="1128160"/>
                      <a:pt x="252462" y="1114041"/>
                    </a:cubicBezTo>
                    <a:close/>
                    <a:moveTo>
                      <a:pt x="943780" y="350558"/>
                    </a:moveTo>
                    <a:cubicBezTo>
                      <a:pt x="964697" y="344283"/>
                      <a:pt x="985615" y="354742"/>
                      <a:pt x="999211" y="378797"/>
                    </a:cubicBezTo>
                    <a:cubicBezTo>
                      <a:pt x="1024312" y="424292"/>
                      <a:pt x="1018560" y="470311"/>
                      <a:pt x="1002348" y="515806"/>
                    </a:cubicBezTo>
                    <a:cubicBezTo>
                      <a:pt x="989798" y="550843"/>
                      <a:pt x="970972" y="582219"/>
                      <a:pt x="945871" y="609934"/>
                    </a:cubicBezTo>
                    <a:cubicBezTo>
                      <a:pt x="940119" y="616733"/>
                      <a:pt x="932798" y="621962"/>
                      <a:pt x="923385" y="623531"/>
                    </a:cubicBezTo>
                    <a:cubicBezTo>
                      <a:pt x="932275" y="565485"/>
                      <a:pt x="932275" y="506394"/>
                      <a:pt x="930707" y="447301"/>
                    </a:cubicBezTo>
                    <a:cubicBezTo>
                      <a:pt x="930183" y="414880"/>
                      <a:pt x="937504" y="382457"/>
                      <a:pt x="943780" y="350558"/>
                    </a:cubicBezTo>
                    <a:close/>
                    <a:moveTo>
                      <a:pt x="63159" y="346899"/>
                    </a:moveTo>
                    <a:cubicBezTo>
                      <a:pt x="76755" y="400238"/>
                      <a:pt x="75709" y="454623"/>
                      <a:pt x="70480" y="509008"/>
                    </a:cubicBezTo>
                    <a:cubicBezTo>
                      <a:pt x="66819" y="542998"/>
                      <a:pt x="73094" y="576989"/>
                      <a:pt x="71526" y="610980"/>
                    </a:cubicBezTo>
                    <a:cubicBezTo>
                      <a:pt x="24462" y="559210"/>
                      <a:pt x="-3776" y="500118"/>
                      <a:pt x="408" y="428476"/>
                    </a:cubicBezTo>
                    <a:cubicBezTo>
                      <a:pt x="2499" y="393440"/>
                      <a:pt x="26031" y="346375"/>
                      <a:pt x="63159" y="346899"/>
                    </a:cubicBezTo>
                    <a:close/>
                    <a:moveTo>
                      <a:pt x="537330" y="781"/>
                    </a:moveTo>
                    <a:cubicBezTo>
                      <a:pt x="605050" y="3592"/>
                      <a:pt x="672378" y="14051"/>
                      <a:pt x="739313" y="33138"/>
                    </a:cubicBezTo>
                    <a:cubicBezTo>
                      <a:pt x="741405" y="33661"/>
                      <a:pt x="743496" y="34184"/>
                      <a:pt x="745589" y="34707"/>
                    </a:cubicBezTo>
                    <a:cubicBezTo>
                      <a:pt x="804680" y="51441"/>
                      <a:pt x="842331" y="84908"/>
                      <a:pt x="861157" y="147660"/>
                    </a:cubicBezTo>
                    <a:cubicBezTo>
                      <a:pt x="885212" y="228715"/>
                      <a:pt x="888873" y="310815"/>
                      <a:pt x="898285" y="393962"/>
                    </a:cubicBezTo>
                    <a:cubicBezTo>
                      <a:pt x="908744" y="484952"/>
                      <a:pt x="874753" y="563392"/>
                      <a:pt x="848083" y="644970"/>
                    </a:cubicBezTo>
                    <a:cubicBezTo>
                      <a:pt x="837102" y="678437"/>
                      <a:pt x="824028" y="711382"/>
                      <a:pt x="811478" y="744850"/>
                    </a:cubicBezTo>
                    <a:cubicBezTo>
                      <a:pt x="807294" y="756354"/>
                      <a:pt x="801542" y="766290"/>
                      <a:pt x="787423" y="767859"/>
                    </a:cubicBezTo>
                    <a:cubicBezTo>
                      <a:pt x="771735" y="769428"/>
                      <a:pt x="765460" y="758969"/>
                      <a:pt x="758661" y="747987"/>
                    </a:cubicBezTo>
                    <a:cubicBezTo>
                      <a:pt x="710552" y="666410"/>
                      <a:pt x="633157" y="630850"/>
                      <a:pt x="553149" y="653859"/>
                    </a:cubicBezTo>
                    <a:cubicBezTo>
                      <a:pt x="536937" y="658565"/>
                      <a:pt x="521250" y="664318"/>
                      <a:pt x="505038" y="677914"/>
                    </a:cubicBezTo>
                    <a:cubicBezTo>
                      <a:pt x="528048" y="678960"/>
                      <a:pt x="547397" y="681575"/>
                      <a:pt x="566222" y="687327"/>
                    </a:cubicBezTo>
                    <a:cubicBezTo>
                      <a:pt x="609625" y="700924"/>
                      <a:pt x="629497" y="733345"/>
                      <a:pt x="636295" y="775180"/>
                    </a:cubicBezTo>
                    <a:cubicBezTo>
                      <a:pt x="641002" y="803941"/>
                      <a:pt x="628974" y="826950"/>
                      <a:pt x="605965" y="844207"/>
                    </a:cubicBezTo>
                    <a:cubicBezTo>
                      <a:pt x="551580" y="884995"/>
                      <a:pt x="459020" y="886564"/>
                      <a:pt x="403066" y="846822"/>
                    </a:cubicBezTo>
                    <a:cubicBezTo>
                      <a:pt x="350250" y="809170"/>
                      <a:pt x="360187" y="726025"/>
                      <a:pt x="421369" y="694648"/>
                    </a:cubicBezTo>
                    <a:cubicBezTo>
                      <a:pt x="444901" y="682621"/>
                      <a:pt x="470002" y="678437"/>
                      <a:pt x="500332" y="678437"/>
                    </a:cubicBezTo>
                    <a:cubicBezTo>
                      <a:pt x="432874" y="628759"/>
                      <a:pt x="335608" y="641309"/>
                      <a:pt x="278086" y="704061"/>
                    </a:cubicBezTo>
                    <a:cubicBezTo>
                      <a:pt x="265535" y="718180"/>
                      <a:pt x="254554" y="733345"/>
                      <a:pt x="245663" y="750079"/>
                    </a:cubicBezTo>
                    <a:cubicBezTo>
                      <a:pt x="240435" y="760537"/>
                      <a:pt x="233113" y="768382"/>
                      <a:pt x="220040" y="767859"/>
                    </a:cubicBezTo>
                    <a:cubicBezTo>
                      <a:pt x="206967" y="767336"/>
                      <a:pt x="200691" y="759492"/>
                      <a:pt x="195985" y="747987"/>
                    </a:cubicBezTo>
                    <a:cubicBezTo>
                      <a:pt x="161994" y="664841"/>
                      <a:pt x="132710" y="579603"/>
                      <a:pt x="106563" y="493841"/>
                    </a:cubicBezTo>
                    <a:cubicBezTo>
                      <a:pt x="105517" y="489658"/>
                      <a:pt x="104471" y="485474"/>
                      <a:pt x="104995" y="481291"/>
                    </a:cubicBezTo>
                    <a:cubicBezTo>
                      <a:pt x="110747" y="400236"/>
                      <a:pt x="107609" y="319182"/>
                      <a:pt x="121729" y="239173"/>
                    </a:cubicBezTo>
                    <a:cubicBezTo>
                      <a:pt x="130618" y="187926"/>
                      <a:pt x="148921" y="138770"/>
                      <a:pt x="168269" y="90138"/>
                    </a:cubicBezTo>
                    <a:cubicBezTo>
                      <a:pt x="173499" y="76018"/>
                      <a:pt x="186049" y="68697"/>
                      <a:pt x="197554" y="61376"/>
                    </a:cubicBezTo>
                    <a:cubicBezTo>
                      <a:pt x="238866" y="34707"/>
                      <a:pt x="285407" y="22156"/>
                      <a:pt x="332993" y="14312"/>
                    </a:cubicBezTo>
                    <a:cubicBezTo>
                      <a:pt x="401498" y="2808"/>
                      <a:pt x="469610" y="-2030"/>
                      <a:pt x="537330" y="781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6C8635F-9366-466B-BA0C-26586C15CFAB}"/>
              </a:ext>
            </a:extLst>
          </p:cNvPr>
          <p:cNvGrpSpPr/>
          <p:nvPr/>
        </p:nvGrpSpPr>
        <p:grpSpPr>
          <a:xfrm>
            <a:off x="4828818" y="1730362"/>
            <a:ext cx="2112166" cy="2113240"/>
            <a:chOff x="7457823" y="4624410"/>
            <a:chExt cx="982246" cy="98274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B013870-727F-4C23-85BB-6531FBF907E6}"/>
                </a:ext>
              </a:extLst>
            </p:cNvPr>
            <p:cNvSpPr/>
            <p:nvPr/>
          </p:nvSpPr>
          <p:spPr>
            <a:xfrm>
              <a:off x="7457823" y="4624410"/>
              <a:ext cx="982246" cy="9822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D933551-749F-4F60-A909-EF36A520F63D}"/>
                </a:ext>
              </a:extLst>
            </p:cNvPr>
            <p:cNvGrpSpPr/>
            <p:nvPr/>
          </p:nvGrpSpPr>
          <p:grpSpPr>
            <a:xfrm>
              <a:off x="7575174" y="4666348"/>
              <a:ext cx="753685" cy="940806"/>
              <a:chOff x="7575174" y="4666348"/>
              <a:chExt cx="753685" cy="940806"/>
            </a:xfrm>
          </p:grpSpPr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F4360E9-114F-4249-89E0-966057FEF76D}"/>
                  </a:ext>
                </a:extLst>
              </p:cNvPr>
              <p:cNvSpPr/>
              <p:nvPr/>
            </p:nvSpPr>
            <p:spPr>
              <a:xfrm>
                <a:off x="7575174" y="5252932"/>
                <a:ext cx="753685" cy="353724"/>
              </a:xfrm>
              <a:custGeom>
                <a:avLst/>
                <a:gdLst>
                  <a:gd name="connsiteX0" fmla="*/ 254094 w 753685"/>
                  <a:gd name="connsiteY0" fmla="*/ 0 h 353724"/>
                  <a:gd name="connsiteX1" fmla="*/ 370083 w 753685"/>
                  <a:gd name="connsiteY1" fmla="*/ 52038 h 353724"/>
                  <a:gd name="connsiteX2" fmla="*/ 491038 w 753685"/>
                  <a:gd name="connsiteY2" fmla="*/ 33 h 353724"/>
                  <a:gd name="connsiteX3" fmla="*/ 633223 w 753685"/>
                  <a:gd name="connsiteY3" fmla="*/ 45493 h 353724"/>
                  <a:gd name="connsiteX4" fmla="*/ 739266 w 753685"/>
                  <a:gd name="connsiteY4" fmla="*/ 162707 h 353724"/>
                  <a:gd name="connsiteX5" fmla="*/ 741221 w 753685"/>
                  <a:gd name="connsiteY5" fmla="*/ 174445 h 353724"/>
                  <a:gd name="connsiteX6" fmla="*/ 753685 w 753685"/>
                  <a:gd name="connsiteY6" fmla="*/ 174334 h 353724"/>
                  <a:gd name="connsiteX7" fmla="*/ 378402 w 753685"/>
                  <a:gd name="connsiteY7" fmla="*/ 353705 h 353724"/>
                  <a:gd name="connsiteX8" fmla="*/ 78472 w 753685"/>
                  <a:gd name="connsiteY8" fmla="*/ 254896 h 353724"/>
                  <a:gd name="connsiteX9" fmla="*/ 8157 w 753685"/>
                  <a:gd name="connsiteY9" fmla="*/ 188692 h 353724"/>
                  <a:gd name="connsiteX10" fmla="*/ 4387 w 753685"/>
                  <a:gd name="connsiteY10" fmla="*/ 188138 h 353724"/>
                  <a:gd name="connsiteX11" fmla="*/ 4317 w 753685"/>
                  <a:gd name="connsiteY11" fmla="*/ 185076 h 353724"/>
                  <a:gd name="connsiteX12" fmla="*/ 0 w 753685"/>
                  <a:gd name="connsiteY12" fmla="*/ 181012 h 353724"/>
                  <a:gd name="connsiteX13" fmla="*/ 4223 w 753685"/>
                  <a:gd name="connsiteY13" fmla="*/ 180975 h 353724"/>
                  <a:gd name="connsiteX14" fmla="*/ 4141 w 753685"/>
                  <a:gd name="connsiteY14" fmla="*/ 177410 h 353724"/>
                  <a:gd name="connsiteX15" fmla="*/ 51520 w 753685"/>
                  <a:gd name="connsiteY15" fmla="*/ 78928 h 353724"/>
                  <a:gd name="connsiteX16" fmla="*/ 115939 w 753685"/>
                  <a:gd name="connsiteY16" fmla="*/ 44445 h 353724"/>
                  <a:gd name="connsiteX17" fmla="*/ 254094 w 753685"/>
                  <a:gd name="connsiteY17" fmla="*/ 0 h 353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3685" h="353724">
                    <a:moveTo>
                      <a:pt x="254094" y="0"/>
                    </a:moveTo>
                    <a:cubicBezTo>
                      <a:pt x="257077" y="-81"/>
                      <a:pt x="370083" y="52038"/>
                      <a:pt x="370083" y="52038"/>
                    </a:cubicBezTo>
                    <a:cubicBezTo>
                      <a:pt x="371260" y="50362"/>
                      <a:pt x="488716" y="581"/>
                      <a:pt x="491038" y="33"/>
                    </a:cubicBezTo>
                    <a:cubicBezTo>
                      <a:pt x="538433" y="15186"/>
                      <a:pt x="585425" y="31549"/>
                      <a:pt x="633223" y="45493"/>
                    </a:cubicBezTo>
                    <a:cubicBezTo>
                      <a:pt x="692451" y="62791"/>
                      <a:pt x="727063" y="102754"/>
                      <a:pt x="739266" y="162707"/>
                    </a:cubicBezTo>
                    <a:lnTo>
                      <a:pt x="741221" y="174445"/>
                    </a:lnTo>
                    <a:lnTo>
                      <a:pt x="753685" y="174334"/>
                    </a:lnTo>
                    <a:cubicBezTo>
                      <a:pt x="661311" y="286730"/>
                      <a:pt x="523881" y="352416"/>
                      <a:pt x="378402" y="353705"/>
                    </a:cubicBezTo>
                    <a:cubicBezTo>
                      <a:pt x="269293" y="354672"/>
                      <a:pt x="164069" y="319341"/>
                      <a:pt x="78472" y="254896"/>
                    </a:cubicBezTo>
                    <a:lnTo>
                      <a:pt x="8157" y="188692"/>
                    </a:lnTo>
                    <a:lnTo>
                      <a:pt x="4387" y="188138"/>
                    </a:lnTo>
                    <a:lnTo>
                      <a:pt x="4317" y="185076"/>
                    </a:lnTo>
                    <a:lnTo>
                      <a:pt x="0" y="181012"/>
                    </a:lnTo>
                    <a:lnTo>
                      <a:pt x="4223" y="180975"/>
                    </a:lnTo>
                    <a:lnTo>
                      <a:pt x="4141" y="177410"/>
                    </a:lnTo>
                    <a:cubicBezTo>
                      <a:pt x="8897" y="139300"/>
                      <a:pt x="22842" y="105624"/>
                      <a:pt x="51520" y="78928"/>
                    </a:cubicBezTo>
                    <a:cubicBezTo>
                      <a:pt x="70011" y="61727"/>
                      <a:pt x="91854" y="51587"/>
                      <a:pt x="115939" y="44445"/>
                    </a:cubicBezTo>
                    <a:cubicBezTo>
                      <a:pt x="156934" y="32274"/>
                      <a:pt x="248791" y="1838"/>
                      <a:pt x="254094" y="0"/>
                    </a:cubicBezTo>
                    <a:close/>
                  </a:path>
                </a:pathLst>
              </a:custGeom>
              <a:solidFill>
                <a:srgbClr val="9D9ACC"/>
              </a:solidFill>
              <a:ln w="636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5" name="Graphic 57">
                <a:extLst>
                  <a:ext uri="{FF2B5EF4-FFF2-40B4-BE49-F238E27FC236}">
                    <a16:creationId xmlns:a16="http://schemas.microsoft.com/office/drawing/2014/main" id="{C84683DC-CDFC-4406-8576-B6CCA3650D59}"/>
                  </a:ext>
                </a:extLst>
              </p:cNvPr>
              <p:cNvSpPr/>
              <p:nvPr/>
            </p:nvSpPr>
            <p:spPr>
              <a:xfrm>
                <a:off x="7730804" y="4808368"/>
                <a:ext cx="431110" cy="462509"/>
              </a:xfrm>
              <a:custGeom>
                <a:avLst/>
                <a:gdLst>
                  <a:gd name="connsiteX0" fmla="*/ 510616 w 1702876"/>
                  <a:gd name="connsiteY0" fmla="*/ 1679990 h 1826902"/>
                  <a:gd name="connsiteX1" fmla="*/ 533476 w 1702876"/>
                  <a:gd name="connsiteY1" fmla="*/ 1547415 h 1826902"/>
                  <a:gd name="connsiteX2" fmla="*/ 526917 w 1702876"/>
                  <a:gd name="connsiteY2" fmla="*/ 1420825 h 1826902"/>
                  <a:gd name="connsiteX3" fmla="*/ 426308 w 1702876"/>
                  <a:gd name="connsiteY3" fmla="*/ 1340083 h 1826902"/>
                  <a:gd name="connsiteX4" fmla="*/ 198600 w 1702876"/>
                  <a:gd name="connsiteY4" fmla="*/ 973177 h 1826902"/>
                  <a:gd name="connsiteX5" fmla="*/ 181152 w 1702876"/>
                  <a:gd name="connsiteY5" fmla="*/ 945796 h 1826902"/>
                  <a:gd name="connsiteX6" fmla="*/ 63796 w 1702876"/>
                  <a:gd name="connsiteY6" fmla="*/ 829713 h 1826902"/>
                  <a:gd name="connsiteX7" fmla="*/ 6678 w 1702876"/>
                  <a:gd name="connsiteY7" fmla="*/ 567109 h 1826902"/>
                  <a:gd name="connsiteX8" fmla="*/ 109770 w 1702876"/>
                  <a:gd name="connsiteY8" fmla="*/ 464080 h 1826902"/>
                  <a:gd name="connsiteX9" fmla="*/ 132312 w 1702876"/>
                  <a:gd name="connsiteY9" fmla="*/ 491652 h 1826902"/>
                  <a:gd name="connsiteX10" fmla="*/ 239162 w 1702876"/>
                  <a:gd name="connsiteY10" fmla="*/ 696501 h 1826902"/>
                  <a:gd name="connsiteX11" fmla="*/ 259921 w 1702876"/>
                  <a:gd name="connsiteY11" fmla="*/ 486813 h 1826902"/>
                  <a:gd name="connsiteX12" fmla="*/ 459420 w 1702876"/>
                  <a:gd name="connsiteY12" fmla="*/ 31396 h 1826902"/>
                  <a:gd name="connsiteX13" fmla="*/ 495334 w 1702876"/>
                  <a:gd name="connsiteY13" fmla="*/ 3250 h 1826902"/>
                  <a:gd name="connsiteX14" fmla="*/ 487757 w 1702876"/>
                  <a:gd name="connsiteY14" fmla="*/ 48652 h 1826902"/>
                  <a:gd name="connsiteX15" fmla="*/ 428282 w 1702876"/>
                  <a:gd name="connsiteY15" fmla="*/ 313866 h 1826902"/>
                  <a:gd name="connsiteX16" fmla="*/ 619695 w 1702876"/>
                  <a:gd name="connsiteY16" fmla="*/ 182246 h 1826902"/>
                  <a:gd name="connsiteX17" fmla="*/ 803211 w 1702876"/>
                  <a:gd name="connsiteY17" fmla="*/ 21335 h 1826902"/>
                  <a:gd name="connsiteX18" fmla="*/ 815947 w 1702876"/>
                  <a:gd name="connsiteY18" fmla="*/ 7135 h 1826902"/>
                  <a:gd name="connsiteX19" fmla="*/ 832694 w 1702876"/>
                  <a:gd name="connsiteY19" fmla="*/ 1086 h 1826902"/>
                  <a:gd name="connsiteX20" fmla="*/ 835305 w 1702876"/>
                  <a:gd name="connsiteY20" fmla="*/ 20698 h 1826902"/>
                  <a:gd name="connsiteX21" fmla="*/ 816966 w 1702876"/>
                  <a:gd name="connsiteY21" fmla="*/ 54065 h 1826902"/>
                  <a:gd name="connsiteX22" fmla="*/ 737688 w 1702876"/>
                  <a:gd name="connsiteY22" fmla="*/ 271521 h 1826902"/>
                  <a:gd name="connsiteX23" fmla="*/ 706614 w 1702876"/>
                  <a:gd name="connsiteY23" fmla="*/ 360542 h 1826902"/>
                  <a:gd name="connsiteX24" fmla="*/ 953744 w 1702876"/>
                  <a:gd name="connsiteY24" fmla="*/ 232678 h 1826902"/>
                  <a:gd name="connsiteX25" fmla="*/ 1212208 w 1702876"/>
                  <a:gd name="connsiteY25" fmla="*/ 53683 h 1826902"/>
                  <a:gd name="connsiteX26" fmla="*/ 1252325 w 1702876"/>
                  <a:gd name="connsiteY26" fmla="*/ 53046 h 1826902"/>
                  <a:gd name="connsiteX27" fmla="*/ 1418394 w 1702876"/>
                  <a:gd name="connsiteY27" fmla="*/ 288587 h 1826902"/>
                  <a:gd name="connsiteX28" fmla="*/ 1535368 w 1702876"/>
                  <a:gd name="connsiteY28" fmla="*/ 667591 h 1826902"/>
                  <a:gd name="connsiteX29" fmla="*/ 1542691 w 1702876"/>
                  <a:gd name="connsiteY29" fmla="*/ 688414 h 1826902"/>
                  <a:gd name="connsiteX30" fmla="*/ 1579942 w 1702876"/>
                  <a:gd name="connsiteY30" fmla="*/ 608626 h 1826902"/>
                  <a:gd name="connsiteX31" fmla="*/ 1620632 w 1702876"/>
                  <a:gd name="connsiteY31" fmla="*/ 501713 h 1826902"/>
                  <a:gd name="connsiteX32" fmla="*/ 1637697 w 1702876"/>
                  <a:gd name="connsiteY32" fmla="*/ 477006 h 1826902"/>
                  <a:gd name="connsiteX33" fmla="*/ 1698063 w 1702876"/>
                  <a:gd name="connsiteY33" fmla="*/ 672749 h 1826902"/>
                  <a:gd name="connsiteX34" fmla="*/ 1577395 w 1702876"/>
                  <a:gd name="connsiteY34" fmla="*/ 909181 h 1826902"/>
                  <a:gd name="connsiteX35" fmla="*/ 1512445 w 1702876"/>
                  <a:gd name="connsiteY35" fmla="*/ 947069 h 1826902"/>
                  <a:gd name="connsiteX36" fmla="*/ 1489712 w 1702876"/>
                  <a:gd name="connsiteY36" fmla="*/ 972094 h 1826902"/>
                  <a:gd name="connsiteX37" fmla="*/ 1432848 w 1702876"/>
                  <a:gd name="connsiteY37" fmla="*/ 1146633 h 1826902"/>
                  <a:gd name="connsiteX38" fmla="*/ 1270536 w 1702876"/>
                  <a:gd name="connsiteY38" fmla="*/ 1334097 h 1826902"/>
                  <a:gd name="connsiteX39" fmla="*/ 1220422 w 1702876"/>
                  <a:gd name="connsiteY39" fmla="*/ 1372622 h 1826902"/>
                  <a:gd name="connsiteX40" fmla="*/ 1165088 w 1702876"/>
                  <a:gd name="connsiteY40" fmla="*/ 1486985 h 1826902"/>
                  <a:gd name="connsiteX41" fmla="*/ 1201702 w 1702876"/>
                  <a:gd name="connsiteY41" fmla="*/ 1704697 h 1826902"/>
                  <a:gd name="connsiteX42" fmla="*/ 1182599 w 1702876"/>
                  <a:gd name="connsiteY42" fmla="*/ 1729531 h 1826902"/>
                  <a:gd name="connsiteX43" fmla="*/ 900064 w 1702876"/>
                  <a:gd name="connsiteY43" fmla="*/ 1823709 h 1826902"/>
                  <a:gd name="connsiteX44" fmla="*/ 836005 w 1702876"/>
                  <a:gd name="connsiteY44" fmla="*/ 1823709 h 1826902"/>
                  <a:gd name="connsiteX45" fmla="*/ 534240 w 1702876"/>
                  <a:gd name="connsiteY45" fmla="*/ 1709727 h 1826902"/>
                  <a:gd name="connsiteX46" fmla="*/ 510616 w 1702876"/>
                  <a:gd name="connsiteY46" fmla="*/ 1679990 h 1826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702876" h="1826902">
                    <a:moveTo>
                      <a:pt x="510616" y="1679990"/>
                    </a:moveTo>
                    <a:cubicBezTo>
                      <a:pt x="532648" y="1638345"/>
                      <a:pt x="531375" y="1591925"/>
                      <a:pt x="533476" y="1547415"/>
                    </a:cubicBezTo>
                    <a:cubicBezTo>
                      <a:pt x="535514" y="1505070"/>
                      <a:pt x="551560" y="1455911"/>
                      <a:pt x="526917" y="1420825"/>
                    </a:cubicBezTo>
                    <a:cubicBezTo>
                      <a:pt x="503102" y="1386949"/>
                      <a:pt x="462476" y="1363580"/>
                      <a:pt x="426308" y="1340083"/>
                    </a:cubicBezTo>
                    <a:cubicBezTo>
                      <a:pt x="292587" y="1253100"/>
                      <a:pt x="231966" y="1121671"/>
                      <a:pt x="198600" y="973177"/>
                    </a:cubicBezTo>
                    <a:cubicBezTo>
                      <a:pt x="195861" y="961015"/>
                      <a:pt x="193888" y="950826"/>
                      <a:pt x="181152" y="945796"/>
                    </a:cubicBezTo>
                    <a:cubicBezTo>
                      <a:pt x="125563" y="923764"/>
                      <a:pt x="93087" y="878171"/>
                      <a:pt x="63796" y="829713"/>
                    </a:cubicBezTo>
                    <a:cubicBezTo>
                      <a:pt x="14828" y="748779"/>
                      <a:pt x="-13763" y="663516"/>
                      <a:pt x="6678" y="567109"/>
                    </a:cubicBezTo>
                    <a:cubicBezTo>
                      <a:pt x="19349" y="507380"/>
                      <a:pt x="58766" y="466500"/>
                      <a:pt x="109770" y="464080"/>
                    </a:cubicBezTo>
                    <a:cubicBezTo>
                      <a:pt x="126199" y="465990"/>
                      <a:pt x="127027" y="480827"/>
                      <a:pt x="132312" y="491652"/>
                    </a:cubicBezTo>
                    <a:cubicBezTo>
                      <a:pt x="165106" y="559341"/>
                      <a:pt x="197836" y="627093"/>
                      <a:pt x="239162" y="696501"/>
                    </a:cubicBezTo>
                    <a:cubicBezTo>
                      <a:pt x="242027" y="623081"/>
                      <a:pt x="247949" y="554565"/>
                      <a:pt x="259921" y="486813"/>
                    </a:cubicBezTo>
                    <a:cubicBezTo>
                      <a:pt x="289531" y="318897"/>
                      <a:pt x="354990" y="166518"/>
                      <a:pt x="459420" y="31396"/>
                    </a:cubicBezTo>
                    <a:cubicBezTo>
                      <a:pt x="468972" y="19042"/>
                      <a:pt x="479670" y="-6110"/>
                      <a:pt x="495334" y="3250"/>
                    </a:cubicBezTo>
                    <a:cubicBezTo>
                      <a:pt x="510616" y="12420"/>
                      <a:pt x="493678" y="33879"/>
                      <a:pt x="487757" y="48652"/>
                    </a:cubicBezTo>
                    <a:cubicBezTo>
                      <a:pt x="453562" y="133661"/>
                      <a:pt x="428728" y="220643"/>
                      <a:pt x="428282" y="313866"/>
                    </a:cubicBezTo>
                    <a:cubicBezTo>
                      <a:pt x="488011" y="262734"/>
                      <a:pt x="554935" y="224082"/>
                      <a:pt x="619695" y="182246"/>
                    </a:cubicBezTo>
                    <a:cubicBezTo>
                      <a:pt x="688848" y="137609"/>
                      <a:pt x="747367" y="81064"/>
                      <a:pt x="803211" y="21335"/>
                    </a:cubicBezTo>
                    <a:cubicBezTo>
                      <a:pt x="807542" y="16686"/>
                      <a:pt x="811044" y="11210"/>
                      <a:pt x="815947" y="7135"/>
                    </a:cubicBezTo>
                    <a:cubicBezTo>
                      <a:pt x="820786" y="3123"/>
                      <a:pt x="826199" y="-2353"/>
                      <a:pt x="832694" y="1086"/>
                    </a:cubicBezTo>
                    <a:cubicBezTo>
                      <a:pt x="841418" y="5734"/>
                      <a:pt x="837852" y="13948"/>
                      <a:pt x="835305" y="20698"/>
                    </a:cubicBezTo>
                    <a:cubicBezTo>
                      <a:pt x="830784" y="32606"/>
                      <a:pt x="823334" y="43112"/>
                      <a:pt x="816966" y="54065"/>
                    </a:cubicBezTo>
                    <a:cubicBezTo>
                      <a:pt x="777423" y="121817"/>
                      <a:pt x="760230" y="197656"/>
                      <a:pt x="737688" y="271521"/>
                    </a:cubicBezTo>
                    <a:cubicBezTo>
                      <a:pt x="729028" y="299921"/>
                      <a:pt x="720686" y="328321"/>
                      <a:pt x="706614" y="360542"/>
                    </a:cubicBezTo>
                    <a:cubicBezTo>
                      <a:pt x="791623" y="316541"/>
                      <a:pt x="875103" y="279417"/>
                      <a:pt x="953744" y="232678"/>
                    </a:cubicBezTo>
                    <a:cubicBezTo>
                      <a:pt x="1044038" y="178999"/>
                      <a:pt x="1132867" y="123154"/>
                      <a:pt x="1212208" y="53683"/>
                    </a:cubicBezTo>
                    <a:cubicBezTo>
                      <a:pt x="1225581" y="41966"/>
                      <a:pt x="1239462" y="34452"/>
                      <a:pt x="1252325" y="53046"/>
                    </a:cubicBezTo>
                    <a:cubicBezTo>
                      <a:pt x="1307023" y="131941"/>
                      <a:pt x="1379870" y="197656"/>
                      <a:pt x="1418394" y="288587"/>
                    </a:cubicBezTo>
                    <a:cubicBezTo>
                      <a:pt x="1470291" y="411101"/>
                      <a:pt x="1507605" y="537818"/>
                      <a:pt x="1535368" y="667591"/>
                    </a:cubicBezTo>
                    <a:cubicBezTo>
                      <a:pt x="1536706" y="673704"/>
                      <a:pt x="1536578" y="680327"/>
                      <a:pt x="1542691" y="688414"/>
                    </a:cubicBezTo>
                    <a:cubicBezTo>
                      <a:pt x="1560075" y="663198"/>
                      <a:pt x="1568544" y="635053"/>
                      <a:pt x="1579942" y="608626"/>
                    </a:cubicBezTo>
                    <a:cubicBezTo>
                      <a:pt x="1595033" y="573668"/>
                      <a:pt x="1609807" y="538391"/>
                      <a:pt x="1620632" y="501713"/>
                    </a:cubicBezTo>
                    <a:cubicBezTo>
                      <a:pt x="1623561" y="491780"/>
                      <a:pt x="1625026" y="480445"/>
                      <a:pt x="1637697" y="477006"/>
                    </a:cubicBezTo>
                    <a:cubicBezTo>
                      <a:pt x="1705131" y="527566"/>
                      <a:pt x="1709334" y="600858"/>
                      <a:pt x="1698063" y="672749"/>
                    </a:cubicBezTo>
                    <a:cubicBezTo>
                      <a:pt x="1683863" y="762980"/>
                      <a:pt x="1642282" y="842767"/>
                      <a:pt x="1577395" y="909181"/>
                    </a:cubicBezTo>
                    <a:cubicBezTo>
                      <a:pt x="1558993" y="927966"/>
                      <a:pt x="1537279" y="941084"/>
                      <a:pt x="1512445" y="947069"/>
                    </a:cubicBezTo>
                    <a:cubicBezTo>
                      <a:pt x="1497099" y="950763"/>
                      <a:pt x="1493087" y="957831"/>
                      <a:pt x="1489712" y="972094"/>
                    </a:cubicBezTo>
                    <a:cubicBezTo>
                      <a:pt x="1475639" y="1031759"/>
                      <a:pt x="1455072" y="1089451"/>
                      <a:pt x="1432848" y="1146633"/>
                    </a:cubicBezTo>
                    <a:cubicBezTo>
                      <a:pt x="1400883" y="1228712"/>
                      <a:pt x="1333321" y="1279208"/>
                      <a:pt x="1270536" y="1334097"/>
                    </a:cubicBezTo>
                    <a:cubicBezTo>
                      <a:pt x="1254617" y="1347979"/>
                      <a:pt x="1238953" y="1363516"/>
                      <a:pt x="1220422" y="1372622"/>
                    </a:cubicBezTo>
                    <a:cubicBezTo>
                      <a:pt x="1171009" y="1396947"/>
                      <a:pt x="1161140" y="1435789"/>
                      <a:pt x="1165088" y="1486985"/>
                    </a:cubicBezTo>
                    <a:cubicBezTo>
                      <a:pt x="1170054" y="1551936"/>
                      <a:pt x="1176931" y="1642485"/>
                      <a:pt x="1201702" y="1704697"/>
                    </a:cubicBezTo>
                    <a:cubicBezTo>
                      <a:pt x="1205076" y="1720425"/>
                      <a:pt x="1192150" y="1724564"/>
                      <a:pt x="1182599" y="1729531"/>
                    </a:cubicBezTo>
                    <a:cubicBezTo>
                      <a:pt x="1118667" y="1762643"/>
                      <a:pt x="929674" y="1814476"/>
                      <a:pt x="900064" y="1823709"/>
                    </a:cubicBezTo>
                    <a:cubicBezTo>
                      <a:pt x="882744" y="1832496"/>
                      <a:pt x="853962" y="1819952"/>
                      <a:pt x="836005" y="1823709"/>
                    </a:cubicBezTo>
                    <a:cubicBezTo>
                      <a:pt x="731130" y="1797092"/>
                      <a:pt x="628036" y="1765572"/>
                      <a:pt x="534240" y="1709727"/>
                    </a:cubicBezTo>
                    <a:cubicBezTo>
                      <a:pt x="523288" y="1703232"/>
                      <a:pt x="508388" y="1697820"/>
                      <a:pt x="510616" y="1679990"/>
                    </a:cubicBezTo>
                    <a:close/>
                  </a:path>
                </a:pathLst>
              </a:custGeom>
              <a:solidFill>
                <a:srgbClr val="F6D9B5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6" name="Graphic 57">
                <a:extLst>
                  <a:ext uri="{FF2B5EF4-FFF2-40B4-BE49-F238E27FC236}">
                    <a16:creationId xmlns:a16="http://schemas.microsoft.com/office/drawing/2014/main" id="{548040A3-6506-446A-836E-C4C7607EB694}"/>
                  </a:ext>
                </a:extLst>
              </p:cNvPr>
              <p:cNvSpPr/>
              <p:nvPr/>
            </p:nvSpPr>
            <p:spPr>
              <a:xfrm>
                <a:off x="7740841" y="4666348"/>
                <a:ext cx="412626" cy="324863"/>
              </a:xfrm>
              <a:custGeom>
                <a:avLst/>
                <a:gdLst>
                  <a:gd name="connsiteX0" fmla="*/ 1598115 w 1629865"/>
                  <a:gd name="connsiteY0" fmla="*/ 1037982 h 1283201"/>
                  <a:gd name="connsiteX1" fmla="*/ 1499608 w 1629865"/>
                  <a:gd name="connsiteY1" fmla="*/ 1275306 h 1283201"/>
                  <a:gd name="connsiteX2" fmla="*/ 1444527 w 1629865"/>
                  <a:gd name="connsiteY2" fmla="*/ 1059759 h 1283201"/>
                  <a:gd name="connsiteX3" fmla="*/ 1333538 w 1629865"/>
                  <a:gd name="connsiteY3" fmla="*/ 783656 h 1283201"/>
                  <a:gd name="connsiteX4" fmla="*/ 1203764 w 1629865"/>
                  <a:gd name="connsiteY4" fmla="*/ 615358 h 1283201"/>
                  <a:gd name="connsiteX5" fmla="*/ 1181605 w 1629865"/>
                  <a:gd name="connsiteY5" fmla="*/ 618542 h 1283201"/>
                  <a:gd name="connsiteX6" fmla="*/ 660537 w 1629865"/>
                  <a:gd name="connsiteY6" fmla="*/ 932597 h 1283201"/>
                  <a:gd name="connsiteX7" fmla="*/ 653851 w 1629865"/>
                  <a:gd name="connsiteY7" fmla="*/ 932660 h 1283201"/>
                  <a:gd name="connsiteX8" fmla="*/ 793048 w 1629865"/>
                  <a:gd name="connsiteY8" fmla="*/ 565372 h 1283201"/>
                  <a:gd name="connsiteX9" fmla="*/ 380741 w 1629865"/>
                  <a:gd name="connsiteY9" fmla="*/ 888023 h 1283201"/>
                  <a:gd name="connsiteX10" fmla="*/ 454861 w 1629865"/>
                  <a:gd name="connsiteY10" fmla="*/ 565817 h 1283201"/>
                  <a:gd name="connsiteX11" fmla="*/ 209259 w 1629865"/>
                  <a:gd name="connsiteY11" fmla="*/ 1283201 h 1283201"/>
                  <a:gd name="connsiteX12" fmla="*/ 70062 w 1629865"/>
                  <a:gd name="connsiteY12" fmla="*/ 1024992 h 1283201"/>
                  <a:gd name="connsiteX13" fmla="*/ 23705 w 1629865"/>
                  <a:gd name="connsiteY13" fmla="*/ 883502 h 1283201"/>
                  <a:gd name="connsiteX14" fmla="*/ 20966 w 1629865"/>
                  <a:gd name="connsiteY14" fmla="*/ 619688 h 1283201"/>
                  <a:gd name="connsiteX15" fmla="*/ 749302 w 1629865"/>
                  <a:gd name="connsiteY15" fmla="*/ 7817 h 1283201"/>
                  <a:gd name="connsiteX16" fmla="*/ 1112643 w 1629865"/>
                  <a:gd name="connsiteY16" fmla="*/ 40993 h 1283201"/>
                  <a:gd name="connsiteX17" fmla="*/ 1320484 w 1629865"/>
                  <a:gd name="connsiteY17" fmla="*/ 234889 h 1283201"/>
                  <a:gd name="connsiteX18" fmla="*/ 1339141 w 1629865"/>
                  <a:gd name="connsiteY18" fmla="*/ 254565 h 1283201"/>
                  <a:gd name="connsiteX19" fmla="*/ 1475410 w 1629865"/>
                  <a:gd name="connsiteY19" fmla="*/ 364153 h 1283201"/>
                  <a:gd name="connsiteX20" fmla="*/ 1604865 w 1629865"/>
                  <a:gd name="connsiteY20" fmla="*/ 1003915 h 1283201"/>
                  <a:gd name="connsiteX21" fmla="*/ 1598115 w 1629865"/>
                  <a:gd name="connsiteY21" fmla="*/ 1037982 h 1283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9865" h="1283201">
                    <a:moveTo>
                      <a:pt x="1598115" y="1037982"/>
                    </a:moveTo>
                    <a:cubicBezTo>
                      <a:pt x="1572326" y="1118278"/>
                      <a:pt x="1542462" y="1196856"/>
                      <a:pt x="1499608" y="1275306"/>
                    </a:cubicBezTo>
                    <a:cubicBezTo>
                      <a:pt x="1480504" y="1199912"/>
                      <a:pt x="1464139" y="1129422"/>
                      <a:pt x="1444527" y="1059759"/>
                    </a:cubicBezTo>
                    <a:cubicBezTo>
                      <a:pt x="1417592" y="963862"/>
                      <a:pt x="1383715" y="870639"/>
                      <a:pt x="1333538" y="783656"/>
                    </a:cubicBezTo>
                    <a:cubicBezTo>
                      <a:pt x="1297688" y="721508"/>
                      <a:pt x="1239423" y="677316"/>
                      <a:pt x="1203764" y="615358"/>
                    </a:cubicBezTo>
                    <a:cubicBezTo>
                      <a:pt x="1195041" y="600203"/>
                      <a:pt x="1187845" y="613257"/>
                      <a:pt x="1181605" y="618542"/>
                    </a:cubicBezTo>
                    <a:cubicBezTo>
                      <a:pt x="1024960" y="751499"/>
                      <a:pt x="845518" y="846696"/>
                      <a:pt x="660537" y="932597"/>
                    </a:cubicBezTo>
                    <a:cubicBezTo>
                      <a:pt x="658945" y="933297"/>
                      <a:pt x="656780" y="932660"/>
                      <a:pt x="653851" y="932660"/>
                    </a:cubicBezTo>
                    <a:cubicBezTo>
                      <a:pt x="705939" y="812629"/>
                      <a:pt x="717146" y="677698"/>
                      <a:pt x="793048" y="565372"/>
                    </a:cubicBezTo>
                    <a:cubicBezTo>
                      <a:pt x="682569" y="708008"/>
                      <a:pt x="520257" y="782701"/>
                      <a:pt x="380741" y="888023"/>
                    </a:cubicBezTo>
                    <a:cubicBezTo>
                      <a:pt x="377812" y="774550"/>
                      <a:pt x="412070" y="669356"/>
                      <a:pt x="454861" y="565817"/>
                    </a:cubicBezTo>
                    <a:cubicBezTo>
                      <a:pt x="281214" y="770348"/>
                      <a:pt x="209768" y="1010091"/>
                      <a:pt x="209259" y="1283201"/>
                    </a:cubicBezTo>
                    <a:cubicBezTo>
                      <a:pt x="148894" y="1198511"/>
                      <a:pt x="112470" y="1110128"/>
                      <a:pt x="70062" y="1024992"/>
                    </a:cubicBezTo>
                    <a:cubicBezTo>
                      <a:pt x="54779" y="977743"/>
                      <a:pt x="41407" y="929795"/>
                      <a:pt x="23705" y="883502"/>
                    </a:cubicBezTo>
                    <a:cubicBezTo>
                      <a:pt x="-9981" y="795437"/>
                      <a:pt x="-4886" y="708836"/>
                      <a:pt x="20966" y="619688"/>
                    </a:cubicBezTo>
                    <a:cubicBezTo>
                      <a:pt x="119602" y="279972"/>
                      <a:pt x="396596" y="46724"/>
                      <a:pt x="749302" y="7817"/>
                    </a:cubicBezTo>
                    <a:cubicBezTo>
                      <a:pt x="872899" y="-5810"/>
                      <a:pt x="994777" y="-5555"/>
                      <a:pt x="1112643" y="40993"/>
                    </a:cubicBezTo>
                    <a:cubicBezTo>
                      <a:pt x="1207331" y="78371"/>
                      <a:pt x="1279795" y="139692"/>
                      <a:pt x="1320484" y="234889"/>
                    </a:cubicBezTo>
                    <a:cubicBezTo>
                      <a:pt x="1324369" y="243931"/>
                      <a:pt x="1328508" y="251445"/>
                      <a:pt x="1339141" y="254565"/>
                    </a:cubicBezTo>
                    <a:cubicBezTo>
                      <a:pt x="1399571" y="272331"/>
                      <a:pt x="1440005" y="316204"/>
                      <a:pt x="1475410" y="364153"/>
                    </a:cubicBezTo>
                    <a:cubicBezTo>
                      <a:pt x="1617791" y="557030"/>
                      <a:pt x="1663766" y="770029"/>
                      <a:pt x="1604865" y="1003915"/>
                    </a:cubicBezTo>
                    <a:cubicBezTo>
                      <a:pt x="1602063" y="1015058"/>
                      <a:pt x="1600344" y="1026584"/>
                      <a:pt x="1598115" y="103798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7" name="Graphic 57">
                <a:extLst>
                  <a:ext uri="{FF2B5EF4-FFF2-40B4-BE49-F238E27FC236}">
                    <a16:creationId xmlns:a16="http://schemas.microsoft.com/office/drawing/2014/main" id="{E08584D7-248E-4A7B-8E17-677B5FC90250}"/>
                  </a:ext>
                </a:extLst>
              </p:cNvPr>
              <p:cNvSpPr/>
              <p:nvPr/>
            </p:nvSpPr>
            <p:spPr>
              <a:xfrm>
                <a:off x="7896816" y="5270001"/>
                <a:ext cx="98945" cy="337153"/>
              </a:xfrm>
              <a:custGeom>
                <a:avLst/>
                <a:gdLst>
                  <a:gd name="connsiteX0" fmla="*/ 0 w 448157"/>
                  <a:gd name="connsiteY0" fmla="*/ 681998 h 682443"/>
                  <a:gd name="connsiteX1" fmla="*/ 104175 w 448157"/>
                  <a:gd name="connsiteY1" fmla="*/ 341262 h 682443"/>
                  <a:gd name="connsiteX2" fmla="*/ 131811 w 448157"/>
                  <a:gd name="connsiteY2" fmla="*/ 282361 h 682443"/>
                  <a:gd name="connsiteX3" fmla="*/ 100609 w 448157"/>
                  <a:gd name="connsiteY3" fmla="*/ 202192 h 682443"/>
                  <a:gd name="connsiteX4" fmla="*/ 81888 w 448157"/>
                  <a:gd name="connsiteY4" fmla="*/ 158956 h 682443"/>
                  <a:gd name="connsiteX5" fmla="*/ 208923 w 448157"/>
                  <a:gd name="connsiteY5" fmla="*/ 209 h 682443"/>
                  <a:gd name="connsiteX6" fmla="*/ 249040 w 448157"/>
                  <a:gd name="connsiteY6" fmla="*/ 2947 h 682443"/>
                  <a:gd name="connsiteX7" fmla="*/ 379259 w 448157"/>
                  <a:gd name="connsiteY7" fmla="*/ 161885 h 682443"/>
                  <a:gd name="connsiteX8" fmla="*/ 324561 w 448157"/>
                  <a:gd name="connsiteY8" fmla="*/ 264978 h 682443"/>
                  <a:gd name="connsiteX9" fmla="*/ 320867 w 448157"/>
                  <a:gd name="connsiteY9" fmla="*/ 280706 h 682443"/>
                  <a:gd name="connsiteX10" fmla="*/ 448158 w 448157"/>
                  <a:gd name="connsiteY10" fmla="*/ 682443 h 682443"/>
                  <a:gd name="connsiteX11" fmla="*/ 0 w 448157"/>
                  <a:gd name="connsiteY11" fmla="*/ 681998 h 682443"/>
                  <a:gd name="connsiteX0" fmla="*/ 0 w 553262"/>
                  <a:gd name="connsiteY0" fmla="*/ 1293530 h 1293530"/>
                  <a:gd name="connsiteX1" fmla="*/ 209280 w 553262"/>
                  <a:gd name="connsiteY1" fmla="*/ 341262 h 1293530"/>
                  <a:gd name="connsiteX2" fmla="*/ 236916 w 553262"/>
                  <a:gd name="connsiteY2" fmla="*/ 282361 h 1293530"/>
                  <a:gd name="connsiteX3" fmla="*/ 205714 w 553262"/>
                  <a:gd name="connsiteY3" fmla="*/ 202192 h 1293530"/>
                  <a:gd name="connsiteX4" fmla="*/ 186993 w 553262"/>
                  <a:gd name="connsiteY4" fmla="*/ 158956 h 1293530"/>
                  <a:gd name="connsiteX5" fmla="*/ 314028 w 553262"/>
                  <a:gd name="connsiteY5" fmla="*/ 209 h 1293530"/>
                  <a:gd name="connsiteX6" fmla="*/ 354145 w 553262"/>
                  <a:gd name="connsiteY6" fmla="*/ 2947 h 1293530"/>
                  <a:gd name="connsiteX7" fmla="*/ 484364 w 553262"/>
                  <a:gd name="connsiteY7" fmla="*/ 161885 h 1293530"/>
                  <a:gd name="connsiteX8" fmla="*/ 429666 w 553262"/>
                  <a:gd name="connsiteY8" fmla="*/ 264978 h 1293530"/>
                  <a:gd name="connsiteX9" fmla="*/ 425972 w 553262"/>
                  <a:gd name="connsiteY9" fmla="*/ 280706 h 1293530"/>
                  <a:gd name="connsiteX10" fmla="*/ 553263 w 553262"/>
                  <a:gd name="connsiteY10" fmla="*/ 682443 h 1293530"/>
                  <a:gd name="connsiteX11" fmla="*/ 0 w 553262"/>
                  <a:gd name="connsiteY11" fmla="*/ 1293530 h 1293530"/>
                  <a:gd name="connsiteX0" fmla="*/ 0 w 639261"/>
                  <a:gd name="connsiteY0" fmla="*/ 1293530 h 1293976"/>
                  <a:gd name="connsiteX1" fmla="*/ 209280 w 639261"/>
                  <a:gd name="connsiteY1" fmla="*/ 341262 h 1293976"/>
                  <a:gd name="connsiteX2" fmla="*/ 236916 w 639261"/>
                  <a:gd name="connsiteY2" fmla="*/ 282361 h 1293976"/>
                  <a:gd name="connsiteX3" fmla="*/ 205714 w 639261"/>
                  <a:gd name="connsiteY3" fmla="*/ 202192 h 1293976"/>
                  <a:gd name="connsiteX4" fmla="*/ 186993 w 639261"/>
                  <a:gd name="connsiteY4" fmla="*/ 158956 h 1293976"/>
                  <a:gd name="connsiteX5" fmla="*/ 314028 w 639261"/>
                  <a:gd name="connsiteY5" fmla="*/ 209 h 1293976"/>
                  <a:gd name="connsiteX6" fmla="*/ 354145 w 639261"/>
                  <a:gd name="connsiteY6" fmla="*/ 2947 h 1293976"/>
                  <a:gd name="connsiteX7" fmla="*/ 484364 w 639261"/>
                  <a:gd name="connsiteY7" fmla="*/ 161885 h 1293976"/>
                  <a:gd name="connsiteX8" fmla="*/ 429666 w 639261"/>
                  <a:gd name="connsiteY8" fmla="*/ 264978 h 1293976"/>
                  <a:gd name="connsiteX9" fmla="*/ 425972 w 639261"/>
                  <a:gd name="connsiteY9" fmla="*/ 280706 h 1293976"/>
                  <a:gd name="connsiteX10" fmla="*/ 639261 w 639261"/>
                  <a:gd name="connsiteY10" fmla="*/ 1293976 h 1293976"/>
                  <a:gd name="connsiteX11" fmla="*/ 0 w 639261"/>
                  <a:gd name="connsiteY11" fmla="*/ 1293530 h 1293976"/>
                  <a:gd name="connsiteX0" fmla="*/ 0 w 562821"/>
                  <a:gd name="connsiteY0" fmla="*/ 1293530 h 1313086"/>
                  <a:gd name="connsiteX1" fmla="*/ 209280 w 562821"/>
                  <a:gd name="connsiteY1" fmla="*/ 341262 h 1313086"/>
                  <a:gd name="connsiteX2" fmla="*/ 236916 w 562821"/>
                  <a:gd name="connsiteY2" fmla="*/ 282361 h 1313086"/>
                  <a:gd name="connsiteX3" fmla="*/ 205714 w 562821"/>
                  <a:gd name="connsiteY3" fmla="*/ 202192 h 1313086"/>
                  <a:gd name="connsiteX4" fmla="*/ 186993 w 562821"/>
                  <a:gd name="connsiteY4" fmla="*/ 158956 h 1313086"/>
                  <a:gd name="connsiteX5" fmla="*/ 314028 w 562821"/>
                  <a:gd name="connsiteY5" fmla="*/ 209 h 1313086"/>
                  <a:gd name="connsiteX6" fmla="*/ 354145 w 562821"/>
                  <a:gd name="connsiteY6" fmla="*/ 2947 h 1313086"/>
                  <a:gd name="connsiteX7" fmla="*/ 484364 w 562821"/>
                  <a:gd name="connsiteY7" fmla="*/ 161885 h 1313086"/>
                  <a:gd name="connsiteX8" fmla="*/ 429666 w 562821"/>
                  <a:gd name="connsiteY8" fmla="*/ 264978 h 1313086"/>
                  <a:gd name="connsiteX9" fmla="*/ 425972 w 562821"/>
                  <a:gd name="connsiteY9" fmla="*/ 280706 h 1313086"/>
                  <a:gd name="connsiteX10" fmla="*/ 562821 w 562821"/>
                  <a:gd name="connsiteY10" fmla="*/ 1313086 h 1313086"/>
                  <a:gd name="connsiteX11" fmla="*/ 0 w 562821"/>
                  <a:gd name="connsiteY11" fmla="*/ 1293530 h 1313086"/>
                  <a:gd name="connsiteX0" fmla="*/ 0 w 429051"/>
                  <a:gd name="connsiteY0" fmla="*/ 1350860 h 1350860"/>
                  <a:gd name="connsiteX1" fmla="*/ 75510 w 429051"/>
                  <a:gd name="connsiteY1" fmla="*/ 341262 h 1350860"/>
                  <a:gd name="connsiteX2" fmla="*/ 103146 w 429051"/>
                  <a:gd name="connsiteY2" fmla="*/ 282361 h 1350860"/>
                  <a:gd name="connsiteX3" fmla="*/ 71944 w 429051"/>
                  <a:gd name="connsiteY3" fmla="*/ 202192 h 1350860"/>
                  <a:gd name="connsiteX4" fmla="*/ 53223 w 429051"/>
                  <a:gd name="connsiteY4" fmla="*/ 158956 h 1350860"/>
                  <a:gd name="connsiteX5" fmla="*/ 180258 w 429051"/>
                  <a:gd name="connsiteY5" fmla="*/ 209 h 1350860"/>
                  <a:gd name="connsiteX6" fmla="*/ 220375 w 429051"/>
                  <a:gd name="connsiteY6" fmla="*/ 2947 h 1350860"/>
                  <a:gd name="connsiteX7" fmla="*/ 350594 w 429051"/>
                  <a:gd name="connsiteY7" fmla="*/ 161885 h 1350860"/>
                  <a:gd name="connsiteX8" fmla="*/ 295896 w 429051"/>
                  <a:gd name="connsiteY8" fmla="*/ 264978 h 1350860"/>
                  <a:gd name="connsiteX9" fmla="*/ 292202 w 429051"/>
                  <a:gd name="connsiteY9" fmla="*/ 280706 h 1350860"/>
                  <a:gd name="connsiteX10" fmla="*/ 429051 w 429051"/>
                  <a:gd name="connsiteY10" fmla="*/ 1313086 h 1350860"/>
                  <a:gd name="connsiteX11" fmla="*/ 0 w 429051"/>
                  <a:gd name="connsiteY11" fmla="*/ 1350860 h 1350860"/>
                  <a:gd name="connsiteX0" fmla="*/ 0 w 362162"/>
                  <a:gd name="connsiteY0" fmla="*/ 1350860 h 1350860"/>
                  <a:gd name="connsiteX1" fmla="*/ 75510 w 362162"/>
                  <a:gd name="connsiteY1" fmla="*/ 341262 h 1350860"/>
                  <a:gd name="connsiteX2" fmla="*/ 103146 w 362162"/>
                  <a:gd name="connsiteY2" fmla="*/ 282361 h 1350860"/>
                  <a:gd name="connsiteX3" fmla="*/ 71944 w 362162"/>
                  <a:gd name="connsiteY3" fmla="*/ 202192 h 1350860"/>
                  <a:gd name="connsiteX4" fmla="*/ 53223 w 362162"/>
                  <a:gd name="connsiteY4" fmla="*/ 158956 h 1350860"/>
                  <a:gd name="connsiteX5" fmla="*/ 180258 w 362162"/>
                  <a:gd name="connsiteY5" fmla="*/ 209 h 1350860"/>
                  <a:gd name="connsiteX6" fmla="*/ 220375 w 362162"/>
                  <a:gd name="connsiteY6" fmla="*/ 2947 h 1350860"/>
                  <a:gd name="connsiteX7" fmla="*/ 350594 w 362162"/>
                  <a:gd name="connsiteY7" fmla="*/ 161885 h 1350860"/>
                  <a:gd name="connsiteX8" fmla="*/ 295896 w 362162"/>
                  <a:gd name="connsiteY8" fmla="*/ 264978 h 1350860"/>
                  <a:gd name="connsiteX9" fmla="*/ 292202 w 362162"/>
                  <a:gd name="connsiteY9" fmla="*/ 280706 h 1350860"/>
                  <a:gd name="connsiteX10" fmla="*/ 362162 w 362162"/>
                  <a:gd name="connsiteY10" fmla="*/ 1313086 h 1350860"/>
                  <a:gd name="connsiteX11" fmla="*/ 0 w 362162"/>
                  <a:gd name="connsiteY11" fmla="*/ 1350860 h 1350860"/>
                  <a:gd name="connsiteX0" fmla="*/ 0 w 390831"/>
                  <a:gd name="connsiteY0" fmla="*/ 1350860 h 1350860"/>
                  <a:gd name="connsiteX1" fmla="*/ 75510 w 390831"/>
                  <a:gd name="connsiteY1" fmla="*/ 341262 h 1350860"/>
                  <a:gd name="connsiteX2" fmla="*/ 103146 w 390831"/>
                  <a:gd name="connsiteY2" fmla="*/ 282361 h 1350860"/>
                  <a:gd name="connsiteX3" fmla="*/ 71944 w 390831"/>
                  <a:gd name="connsiteY3" fmla="*/ 202192 h 1350860"/>
                  <a:gd name="connsiteX4" fmla="*/ 53223 w 390831"/>
                  <a:gd name="connsiteY4" fmla="*/ 158956 h 1350860"/>
                  <a:gd name="connsiteX5" fmla="*/ 180258 w 390831"/>
                  <a:gd name="connsiteY5" fmla="*/ 209 h 1350860"/>
                  <a:gd name="connsiteX6" fmla="*/ 220375 w 390831"/>
                  <a:gd name="connsiteY6" fmla="*/ 2947 h 1350860"/>
                  <a:gd name="connsiteX7" fmla="*/ 350594 w 390831"/>
                  <a:gd name="connsiteY7" fmla="*/ 161885 h 1350860"/>
                  <a:gd name="connsiteX8" fmla="*/ 295896 w 390831"/>
                  <a:gd name="connsiteY8" fmla="*/ 264978 h 1350860"/>
                  <a:gd name="connsiteX9" fmla="*/ 292202 w 390831"/>
                  <a:gd name="connsiteY9" fmla="*/ 280706 h 1350860"/>
                  <a:gd name="connsiteX10" fmla="*/ 390831 w 390831"/>
                  <a:gd name="connsiteY10" fmla="*/ 1322641 h 1350860"/>
                  <a:gd name="connsiteX11" fmla="*/ 0 w 390831"/>
                  <a:gd name="connsiteY11" fmla="*/ 1350860 h 1350860"/>
                  <a:gd name="connsiteX0" fmla="*/ 0 w 390831"/>
                  <a:gd name="connsiteY0" fmla="*/ 1331750 h 1331750"/>
                  <a:gd name="connsiteX1" fmla="*/ 75510 w 390831"/>
                  <a:gd name="connsiteY1" fmla="*/ 341262 h 1331750"/>
                  <a:gd name="connsiteX2" fmla="*/ 103146 w 390831"/>
                  <a:gd name="connsiteY2" fmla="*/ 282361 h 1331750"/>
                  <a:gd name="connsiteX3" fmla="*/ 71944 w 390831"/>
                  <a:gd name="connsiteY3" fmla="*/ 202192 h 1331750"/>
                  <a:gd name="connsiteX4" fmla="*/ 53223 w 390831"/>
                  <a:gd name="connsiteY4" fmla="*/ 158956 h 1331750"/>
                  <a:gd name="connsiteX5" fmla="*/ 180258 w 390831"/>
                  <a:gd name="connsiteY5" fmla="*/ 209 h 1331750"/>
                  <a:gd name="connsiteX6" fmla="*/ 220375 w 390831"/>
                  <a:gd name="connsiteY6" fmla="*/ 2947 h 1331750"/>
                  <a:gd name="connsiteX7" fmla="*/ 350594 w 390831"/>
                  <a:gd name="connsiteY7" fmla="*/ 161885 h 1331750"/>
                  <a:gd name="connsiteX8" fmla="*/ 295896 w 390831"/>
                  <a:gd name="connsiteY8" fmla="*/ 264978 h 1331750"/>
                  <a:gd name="connsiteX9" fmla="*/ 292202 w 390831"/>
                  <a:gd name="connsiteY9" fmla="*/ 280706 h 1331750"/>
                  <a:gd name="connsiteX10" fmla="*/ 390831 w 390831"/>
                  <a:gd name="connsiteY10" fmla="*/ 1322641 h 1331750"/>
                  <a:gd name="connsiteX11" fmla="*/ 0 w 390831"/>
                  <a:gd name="connsiteY11" fmla="*/ 1331750 h 13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0831" h="1331750">
                    <a:moveTo>
                      <a:pt x="0" y="1331750"/>
                    </a:moveTo>
                    <a:cubicBezTo>
                      <a:pt x="10634" y="1269219"/>
                      <a:pt x="57999" y="398762"/>
                      <a:pt x="75510" y="341262"/>
                    </a:cubicBezTo>
                    <a:cubicBezTo>
                      <a:pt x="76720" y="337251"/>
                      <a:pt x="100535" y="284781"/>
                      <a:pt x="103146" y="282361"/>
                    </a:cubicBezTo>
                    <a:cubicBezTo>
                      <a:pt x="127025" y="261666"/>
                      <a:pt x="89838" y="239061"/>
                      <a:pt x="71944" y="202192"/>
                    </a:cubicBezTo>
                    <a:cubicBezTo>
                      <a:pt x="66468" y="190858"/>
                      <a:pt x="57935" y="170672"/>
                      <a:pt x="53223" y="158956"/>
                    </a:cubicBezTo>
                    <a:cubicBezTo>
                      <a:pt x="81878" y="123933"/>
                      <a:pt x="160328" y="24088"/>
                      <a:pt x="180258" y="209"/>
                    </a:cubicBezTo>
                    <a:cubicBezTo>
                      <a:pt x="205793" y="-1192"/>
                      <a:pt x="201017" y="4985"/>
                      <a:pt x="220375" y="2947"/>
                    </a:cubicBezTo>
                    <a:cubicBezTo>
                      <a:pt x="229672" y="3711"/>
                      <a:pt x="327479" y="126353"/>
                      <a:pt x="350594" y="161885"/>
                    </a:cubicBezTo>
                    <a:cubicBezTo>
                      <a:pt x="332510" y="204484"/>
                      <a:pt x="327161" y="229191"/>
                      <a:pt x="295896" y="264978"/>
                    </a:cubicBezTo>
                    <a:cubicBezTo>
                      <a:pt x="291757" y="269753"/>
                      <a:pt x="286408" y="273319"/>
                      <a:pt x="292202" y="280706"/>
                    </a:cubicBezTo>
                    <a:cubicBezTo>
                      <a:pt x="326397" y="323688"/>
                      <a:pt x="390767" y="1316465"/>
                      <a:pt x="390831" y="1322641"/>
                    </a:cubicBezTo>
                    <a:lnTo>
                      <a:pt x="0" y="1331750"/>
                    </a:lnTo>
                    <a:close/>
                  </a:path>
                </a:pathLst>
              </a:custGeom>
              <a:solidFill>
                <a:srgbClr val="200C43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8" name="Graphic 57">
                <a:extLst>
                  <a:ext uri="{FF2B5EF4-FFF2-40B4-BE49-F238E27FC236}">
                    <a16:creationId xmlns:a16="http://schemas.microsoft.com/office/drawing/2014/main" id="{DC482D05-4487-4998-9783-2CE25144E65F}"/>
                  </a:ext>
                </a:extLst>
              </p:cNvPr>
              <p:cNvSpPr/>
              <p:nvPr/>
            </p:nvSpPr>
            <p:spPr>
              <a:xfrm>
                <a:off x="7828460" y="5230291"/>
                <a:ext cx="116798" cy="108483"/>
              </a:xfrm>
              <a:custGeom>
                <a:avLst/>
                <a:gdLst>
                  <a:gd name="connsiteX0" fmla="*/ 447402 w 461350"/>
                  <a:gd name="connsiteY0" fmla="*/ 150945 h 428505"/>
                  <a:gd name="connsiteX1" fmla="*/ 451478 w 461350"/>
                  <a:gd name="connsiteY1" fmla="*/ 171831 h 428505"/>
                  <a:gd name="connsiteX2" fmla="*/ 254142 w 461350"/>
                  <a:gd name="connsiteY2" fmla="*/ 415458 h 428505"/>
                  <a:gd name="connsiteX3" fmla="*/ 221349 w 461350"/>
                  <a:gd name="connsiteY3" fmla="*/ 413294 h 428505"/>
                  <a:gd name="connsiteX4" fmla="*/ 3192 w 461350"/>
                  <a:gd name="connsiteY4" fmla="*/ 89433 h 428505"/>
                  <a:gd name="connsiteX5" fmla="*/ 15036 w 461350"/>
                  <a:gd name="connsiteY5" fmla="*/ 53392 h 428505"/>
                  <a:gd name="connsiteX6" fmla="*/ 74129 w 461350"/>
                  <a:gd name="connsiteY6" fmla="*/ 11938 h 428505"/>
                  <a:gd name="connsiteX7" fmla="*/ 124879 w 461350"/>
                  <a:gd name="connsiteY7" fmla="*/ 13402 h 428505"/>
                  <a:gd name="connsiteX8" fmla="*/ 279804 w 461350"/>
                  <a:gd name="connsiteY8" fmla="*/ 95100 h 428505"/>
                  <a:gd name="connsiteX9" fmla="*/ 447402 w 461350"/>
                  <a:gd name="connsiteY9" fmla="*/ 150945 h 428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1350" h="428505">
                    <a:moveTo>
                      <a:pt x="447402" y="150945"/>
                    </a:moveTo>
                    <a:cubicBezTo>
                      <a:pt x="471982" y="153301"/>
                      <a:pt x="457908" y="163871"/>
                      <a:pt x="451478" y="171831"/>
                    </a:cubicBezTo>
                    <a:cubicBezTo>
                      <a:pt x="410406" y="222708"/>
                      <a:pt x="277321" y="383938"/>
                      <a:pt x="254142" y="415458"/>
                    </a:cubicBezTo>
                    <a:cubicBezTo>
                      <a:pt x="239752" y="435007"/>
                      <a:pt x="233130" y="431187"/>
                      <a:pt x="221349" y="413294"/>
                    </a:cubicBezTo>
                    <a:cubicBezTo>
                      <a:pt x="153851" y="310646"/>
                      <a:pt x="7841" y="95164"/>
                      <a:pt x="3192" y="89433"/>
                    </a:cubicBezTo>
                    <a:cubicBezTo>
                      <a:pt x="-1711" y="74596"/>
                      <a:pt x="-3112" y="62943"/>
                      <a:pt x="15036" y="53392"/>
                    </a:cubicBezTo>
                    <a:cubicBezTo>
                      <a:pt x="36240" y="42248"/>
                      <a:pt x="56171" y="27793"/>
                      <a:pt x="74129" y="11938"/>
                    </a:cubicBezTo>
                    <a:cubicBezTo>
                      <a:pt x="92977" y="-4618"/>
                      <a:pt x="108450" y="-3790"/>
                      <a:pt x="124879" y="13402"/>
                    </a:cubicBezTo>
                    <a:cubicBezTo>
                      <a:pt x="167733" y="57212"/>
                      <a:pt x="224979" y="74469"/>
                      <a:pt x="279804" y="95100"/>
                    </a:cubicBezTo>
                    <a:cubicBezTo>
                      <a:pt x="334821" y="115795"/>
                      <a:pt x="391430" y="132478"/>
                      <a:pt x="447402" y="150945"/>
                    </a:cubicBezTo>
                    <a:close/>
                  </a:path>
                </a:pathLst>
              </a:custGeom>
              <a:solidFill>
                <a:srgbClr val="EAEAEA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9" name="Graphic 57">
                <a:extLst>
                  <a:ext uri="{FF2B5EF4-FFF2-40B4-BE49-F238E27FC236}">
                    <a16:creationId xmlns:a16="http://schemas.microsoft.com/office/drawing/2014/main" id="{A7A0E87C-E401-41F7-AB01-1B1FFFFA087D}"/>
                  </a:ext>
                </a:extLst>
              </p:cNvPr>
              <p:cNvSpPr/>
              <p:nvPr/>
            </p:nvSpPr>
            <p:spPr>
              <a:xfrm>
                <a:off x="7950657" y="5230291"/>
                <a:ext cx="116798" cy="108483"/>
              </a:xfrm>
              <a:custGeom>
                <a:avLst/>
                <a:gdLst>
                  <a:gd name="connsiteX0" fmla="*/ 13948 w 461350"/>
                  <a:gd name="connsiteY0" fmla="*/ 150945 h 428505"/>
                  <a:gd name="connsiteX1" fmla="*/ 9873 w 461350"/>
                  <a:gd name="connsiteY1" fmla="*/ 171831 h 428505"/>
                  <a:gd name="connsiteX2" fmla="*/ 207207 w 461350"/>
                  <a:gd name="connsiteY2" fmla="*/ 415458 h 428505"/>
                  <a:gd name="connsiteX3" fmla="*/ 240001 w 461350"/>
                  <a:gd name="connsiteY3" fmla="*/ 413294 h 428505"/>
                  <a:gd name="connsiteX4" fmla="*/ 458158 w 461350"/>
                  <a:gd name="connsiteY4" fmla="*/ 89433 h 428505"/>
                  <a:gd name="connsiteX5" fmla="*/ 446314 w 461350"/>
                  <a:gd name="connsiteY5" fmla="*/ 53392 h 428505"/>
                  <a:gd name="connsiteX6" fmla="*/ 387222 w 461350"/>
                  <a:gd name="connsiteY6" fmla="*/ 11938 h 428505"/>
                  <a:gd name="connsiteX7" fmla="*/ 336472 w 461350"/>
                  <a:gd name="connsiteY7" fmla="*/ 13402 h 428505"/>
                  <a:gd name="connsiteX8" fmla="*/ 181545 w 461350"/>
                  <a:gd name="connsiteY8" fmla="*/ 95100 h 428505"/>
                  <a:gd name="connsiteX9" fmla="*/ 13948 w 461350"/>
                  <a:gd name="connsiteY9" fmla="*/ 150945 h 428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1350" h="428505">
                    <a:moveTo>
                      <a:pt x="13948" y="150945"/>
                    </a:moveTo>
                    <a:cubicBezTo>
                      <a:pt x="-10631" y="153301"/>
                      <a:pt x="3441" y="163871"/>
                      <a:pt x="9873" y="171831"/>
                    </a:cubicBezTo>
                    <a:cubicBezTo>
                      <a:pt x="50944" y="222708"/>
                      <a:pt x="184029" y="383938"/>
                      <a:pt x="207207" y="415458"/>
                    </a:cubicBezTo>
                    <a:cubicBezTo>
                      <a:pt x="221598" y="435007"/>
                      <a:pt x="228221" y="431187"/>
                      <a:pt x="240001" y="413294"/>
                    </a:cubicBezTo>
                    <a:cubicBezTo>
                      <a:pt x="307498" y="310646"/>
                      <a:pt x="453510" y="95164"/>
                      <a:pt x="458158" y="89433"/>
                    </a:cubicBezTo>
                    <a:cubicBezTo>
                      <a:pt x="463061" y="74596"/>
                      <a:pt x="464462" y="62943"/>
                      <a:pt x="446314" y="53392"/>
                    </a:cubicBezTo>
                    <a:cubicBezTo>
                      <a:pt x="425109" y="42248"/>
                      <a:pt x="405179" y="27793"/>
                      <a:pt x="387222" y="11938"/>
                    </a:cubicBezTo>
                    <a:cubicBezTo>
                      <a:pt x="368374" y="-4618"/>
                      <a:pt x="352900" y="-3790"/>
                      <a:pt x="336472" y="13402"/>
                    </a:cubicBezTo>
                    <a:cubicBezTo>
                      <a:pt x="293617" y="57212"/>
                      <a:pt x="236371" y="74469"/>
                      <a:pt x="181545" y="95100"/>
                    </a:cubicBezTo>
                    <a:cubicBezTo>
                      <a:pt x="126465" y="115795"/>
                      <a:pt x="69920" y="132478"/>
                      <a:pt x="13948" y="150945"/>
                    </a:cubicBezTo>
                    <a:close/>
                  </a:path>
                </a:pathLst>
              </a:custGeom>
              <a:solidFill>
                <a:srgbClr val="EAEAEA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C82EDD-41FF-915A-B051-DD2CA20FD9F0}"/>
              </a:ext>
            </a:extLst>
          </p:cNvPr>
          <p:cNvGrpSpPr/>
          <p:nvPr/>
        </p:nvGrpSpPr>
        <p:grpSpPr>
          <a:xfrm>
            <a:off x="5402743" y="4519169"/>
            <a:ext cx="928172" cy="928172"/>
            <a:chOff x="5553573" y="4519169"/>
            <a:chExt cx="928172" cy="928172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D758AC-8682-431E-A6A6-11EFE7239856}"/>
                </a:ext>
              </a:extLst>
            </p:cNvPr>
            <p:cNvSpPr/>
            <p:nvPr/>
          </p:nvSpPr>
          <p:spPr>
            <a:xfrm>
              <a:off x="5553573" y="4519169"/>
              <a:ext cx="928172" cy="92817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AE6C871-B9C0-4F0D-A10D-02DD967D3292}"/>
                </a:ext>
              </a:extLst>
            </p:cNvPr>
            <p:cNvGrpSpPr/>
            <p:nvPr/>
          </p:nvGrpSpPr>
          <p:grpSpPr>
            <a:xfrm>
              <a:off x="5690994" y="4541509"/>
              <a:ext cx="654745" cy="905831"/>
              <a:chOff x="4734147" y="1833991"/>
              <a:chExt cx="692890" cy="958603"/>
            </a:xfrm>
          </p:grpSpPr>
          <p:sp>
            <p:nvSpPr>
              <p:cNvPr id="43" name="Graphic 57">
                <a:extLst>
                  <a:ext uri="{FF2B5EF4-FFF2-40B4-BE49-F238E27FC236}">
                    <a16:creationId xmlns:a16="http://schemas.microsoft.com/office/drawing/2014/main" id="{DD67A9E6-1EC4-4A9C-8697-84DA24D4E51E}"/>
                  </a:ext>
                </a:extLst>
              </p:cNvPr>
              <p:cNvSpPr/>
              <p:nvPr/>
            </p:nvSpPr>
            <p:spPr>
              <a:xfrm>
                <a:off x="4800707" y="1833991"/>
                <a:ext cx="567032" cy="698841"/>
              </a:xfrm>
              <a:custGeom>
                <a:avLst/>
                <a:gdLst>
                  <a:gd name="connsiteX0" fmla="*/ 2086373 w 2087615"/>
                  <a:gd name="connsiteY0" fmla="*/ 1611793 h 2572889"/>
                  <a:gd name="connsiteX1" fmla="*/ 2050523 w 2087615"/>
                  <a:gd name="connsiteY1" fmla="*/ 952610 h 2572889"/>
                  <a:gd name="connsiteX2" fmla="*/ 1974938 w 2087615"/>
                  <a:gd name="connsiteY2" fmla="*/ 545141 h 2572889"/>
                  <a:gd name="connsiteX3" fmla="*/ 1235968 w 2087615"/>
                  <a:gd name="connsiteY3" fmla="*/ 768 h 2572889"/>
                  <a:gd name="connsiteX4" fmla="*/ 937642 w 2087615"/>
                  <a:gd name="connsiteY4" fmla="*/ 13376 h 2572889"/>
                  <a:gd name="connsiteX5" fmla="*/ 524124 w 2087615"/>
                  <a:gd name="connsiteY5" fmla="*/ 130605 h 2572889"/>
                  <a:gd name="connsiteX6" fmla="*/ 155881 w 2087615"/>
                  <a:gd name="connsiteY6" fmla="*/ 589142 h 2572889"/>
                  <a:gd name="connsiteX7" fmla="*/ 123852 w 2087615"/>
                  <a:gd name="connsiteY7" fmla="*/ 866264 h 2572889"/>
                  <a:gd name="connsiteX8" fmla="*/ 123151 w 2087615"/>
                  <a:gd name="connsiteY8" fmla="*/ 1272204 h 2572889"/>
                  <a:gd name="connsiteX9" fmla="*/ 194660 w 2087615"/>
                  <a:gd name="connsiteY9" fmla="*/ 1693936 h 2572889"/>
                  <a:gd name="connsiteX10" fmla="*/ 199882 w 2087615"/>
                  <a:gd name="connsiteY10" fmla="*/ 2053201 h 2572889"/>
                  <a:gd name="connsiteX11" fmla="*/ 53488 w 2087615"/>
                  <a:gd name="connsiteY11" fmla="*/ 2447615 h 2572889"/>
                  <a:gd name="connsiteX12" fmla="*/ 0 w 2087615"/>
                  <a:gd name="connsiteY12" fmla="*/ 2572104 h 2572889"/>
                  <a:gd name="connsiteX13" fmla="*/ 26299 w 2087615"/>
                  <a:gd name="connsiteY13" fmla="*/ 2564081 h 2572889"/>
                  <a:gd name="connsiteX14" fmla="*/ 1914318 w 2087615"/>
                  <a:gd name="connsiteY14" fmla="*/ 2480600 h 2572889"/>
                  <a:gd name="connsiteX15" fmla="*/ 2021741 w 2087615"/>
                  <a:gd name="connsiteY15" fmla="*/ 2158713 h 2572889"/>
                  <a:gd name="connsiteX16" fmla="*/ 2086373 w 2087615"/>
                  <a:gd name="connsiteY16" fmla="*/ 1611793 h 25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87615" h="2572889">
                    <a:moveTo>
                      <a:pt x="2086373" y="1611793"/>
                    </a:moveTo>
                    <a:cubicBezTo>
                      <a:pt x="2077458" y="1391916"/>
                      <a:pt x="2061412" y="1172359"/>
                      <a:pt x="2050523" y="952610"/>
                    </a:cubicBezTo>
                    <a:cubicBezTo>
                      <a:pt x="2043582" y="813157"/>
                      <a:pt x="2019894" y="677462"/>
                      <a:pt x="1974938" y="545141"/>
                    </a:cubicBezTo>
                    <a:cubicBezTo>
                      <a:pt x="1857837" y="200267"/>
                      <a:pt x="1600136" y="10192"/>
                      <a:pt x="1235968" y="768"/>
                    </a:cubicBezTo>
                    <a:cubicBezTo>
                      <a:pt x="1136187" y="-1843"/>
                      <a:pt x="1036723" y="2168"/>
                      <a:pt x="937642" y="13376"/>
                    </a:cubicBezTo>
                    <a:cubicBezTo>
                      <a:pt x="793414" y="29677"/>
                      <a:pt x="653770" y="63680"/>
                      <a:pt x="524124" y="130605"/>
                    </a:cubicBezTo>
                    <a:cubicBezTo>
                      <a:pt x="333858" y="228795"/>
                      <a:pt x="199500" y="373214"/>
                      <a:pt x="155881" y="589142"/>
                    </a:cubicBezTo>
                    <a:cubicBezTo>
                      <a:pt x="137415" y="680518"/>
                      <a:pt x="131938" y="773614"/>
                      <a:pt x="123852" y="866264"/>
                    </a:cubicBezTo>
                    <a:cubicBezTo>
                      <a:pt x="112071" y="1001577"/>
                      <a:pt x="110861" y="1136954"/>
                      <a:pt x="123151" y="1272204"/>
                    </a:cubicBezTo>
                    <a:cubicBezTo>
                      <a:pt x="136077" y="1414585"/>
                      <a:pt x="168553" y="1553720"/>
                      <a:pt x="194660" y="1693936"/>
                    </a:cubicBezTo>
                    <a:cubicBezTo>
                      <a:pt x="216883" y="1813266"/>
                      <a:pt x="224143" y="1932597"/>
                      <a:pt x="199882" y="2053201"/>
                    </a:cubicBezTo>
                    <a:cubicBezTo>
                      <a:pt x="171864" y="2192717"/>
                      <a:pt x="114809" y="2320644"/>
                      <a:pt x="53488" y="2447615"/>
                    </a:cubicBezTo>
                    <a:cubicBezTo>
                      <a:pt x="33876" y="2488178"/>
                      <a:pt x="8150" y="2526511"/>
                      <a:pt x="0" y="2572104"/>
                    </a:cubicBezTo>
                    <a:cubicBezTo>
                      <a:pt x="10443" y="2574842"/>
                      <a:pt x="18912" y="2570002"/>
                      <a:pt x="26299" y="2564081"/>
                    </a:cubicBezTo>
                    <a:cubicBezTo>
                      <a:pt x="92650" y="2511038"/>
                      <a:pt x="1903620" y="2490279"/>
                      <a:pt x="1914318" y="2480600"/>
                    </a:cubicBezTo>
                    <a:cubicBezTo>
                      <a:pt x="1962076" y="2377316"/>
                      <a:pt x="1994233" y="2268811"/>
                      <a:pt x="2021741" y="2158713"/>
                    </a:cubicBezTo>
                    <a:cubicBezTo>
                      <a:pt x="2066697" y="1979017"/>
                      <a:pt x="2093887" y="1796965"/>
                      <a:pt x="2086373" y="1611793"/>
                    </a:cubicBezTo>
                    <a:close/>
                  </a:path>
                </a:pathLst>
              </a:custGeom>
              <a:solidFill>
                <a:schemeClr val="tx1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Graphic 57">
                <a:extLst>
                  <a:ext uri="{FF2B5EF4-FFF2-40B4-BE49-F238E27FC236}">
                    <a16:creationId xmlns:a16="http://schemas.microsoft.com/office/drawing/2014/main" id="{475C9557-B4DF-4A32-B159-A98B1A9B0E88}"/>
                  </a:ext>
                </a:extLst>
              </p:cNvPr>
              <p:cNvSpPr/>
              <p:nvPr/>
            </p:nvSpPr>
            <p:spPr>
              <a:xfrm>
                <a:off x="5045788" y="2534989"/>
                <a:ext cx="11415" cy="12937"/>
              </a:xfrm>
              <a:custGeom>
                <a:avLst/>
                <a:gdLst>
                  <a:gd name="connsiteX0" fmla="*/ 38906 w 42026"/>
                  <a:gd name="connsiteY0" fmla="*/ 47630 h 47630"/>
                  <a:gd name="connsiteX1" fmla="*/ 0 w 42026"/>
                  <a:gd name="connsiteY1" fmla="*/ 0 h 47630"/>
                  <a:gd name="connsiteX2" fmla="*/ 42027 w 42026"/>
                  <a:gd name="connsiteY2" fmla="*/ 44765 h 47630"/>
                  <a:gd name="connsiteX3" fmla="*/ 38906 w 42026"/>
                  <a:gd name="connsiteY3" fmla="*/ 47630 h 47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26" h="47630">
                    <a:moveTo>
                      <a:pt x="38906" y="47630"/>
                    </a:moveTo>
                    <a:cubicBezTo>
                      <a:pt x="25917" y="31775"/>
                      <a:pt x="12926" y="15919"/>
                      <a:pt x="0" y="0"/>
                    </a:cubicBezTo>
                    <a:cubicBezTo>
                      <a:pt x="21204" y="9042"/>
                      <a:pt x="32730" y="25917"/>
                      <a:pt x="42027" y="44765"/>
                    </a:cubicBezTo>
                    <a:cubicBezTo>
                      <a:pt x="40944" y="45720"/>
                      <a:pt x="39925" y="46675"/>
                      <a:pt x="38906" y="47630"/>
                    </a:cubicBezTo>
                    <a:close/>
                  </a:path>
                </a:pathLst>
              </a:custGeom>
              <a:solidFill>
                <a:srgbClr val="49122C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67A254C9-1200-4771-8C37-F9A90509D9FD}"/>
                  </a:ext>
                </a:extLst>
              </p:cNvPr>
              <p:cNvSpPr/>
              <p:nvPr/>
            </p:nvSpPr>
            <p:spPr>
              <a:xfrm>
                <a:off x="4734147" y="2436240"/>
                <a:ext cx="692890" cy="356354"/>
              </a:xfrm>
              <a:custGeom>
                <a:avLst/>
                <a:gdLst>
                  <a:gd name="connsiteX0" fmla="*/ 342539 w 692890"/>
                  <a:gd name="connsiteY0" fmla="*/ 0 h 356354"/>
                  <a:gd name="connsiteX1" fmla="*/ 418476 w 692890"/>
                  <a:gd name="connsiteY1" fmla="*/ 353 h 356354"/>
                  <a:gd name="connsiteX2" fmla="*/ 423976 w 692890"/>
                  <a:gd name="connsiteY2" fmla="*/ 5386 h 356354"/>
                  <a:gd name="connsiteX3" fmla="*/ 434336 w 692890"/>
                  <a:gd name="connsiteY3" fmla="*/ 22630 h 356354"/>
                  <a:gd name="connsiteX4" fmla="*/ 438244 w 692890"/>
                  <a:gd name="connsiteY4" fmla="*/ 24895 h 356354"/>
                  <a:gd name="connsiteX5" fmla="*/ 504798 w 692890"/>
                  <a:gd name="connsiteY5" fmla="*/ 46308 h 356354"/>
                  <a:gd name="connsiteX6" fmla="*/ 586556 w 692890"/>
                  <a:gd name="connsiteY6" fmla="*/ 71507 h 356354"/>
                  <a:gd name="connsiteX7" fmla="*/ 656811 w 692890"/>
                  <a:gd name="connsiteY7" fmla="*/ 123256 h 356354"/>
                  <a:gd name="connsiteX8" fmla="*/ 678785 w 692890"/>
                  <a:gd name="connsiteY8" fmla="*/ 168035 h 356354"/>
                  <a:gd name="connsiteX9" fmla="*/ 687276 w 692890"/>
                  <a:gd name="connsiteY9" fmla="*/ 212444 h 356354"/>
                  <a:gd name="connsiteX10" fmla="*/ 692890 w 692890"/>
                  <a:gd name="connsiteY10" fmla="*/ 212427 h 356354"/>
                  <a:gd name="connsiteX11" fmla="*/ 688033 w 692890"/>
                  <a:gd name="connsiteY11" fmla="*/ 216398 h 356354"/>
                  <a:gd name="connsiteX12" fmla="*/ 688151 w 692890"/>
                  <a:gd name="connsiteY12" fmla="*/ 217016 h 356354"/>
                  <a:gd name="connsiteX13" fmla="*/ 683066 w 692890"/>
                  <a:gd name="connsiteY13" fmla="*/ 223035 h 356354"/>
                  <a:gd name="connsiteX14" fmla="*/ 679885 w 692890"/>
                  <a:gd name="connsiteY14" fmla="*/ 223059 h 356354"/>
                  <a:gd name="connsiteX15" fmla="*/ 616134 w 692890"/>
                  <a:gd name="connsiteY15" fmla="*/ 275175 h 356354"/>
                  <a:gd name="connsiteX16" fmla="*/ 0 w 692890"/>
                  <a:gd name="connsiteY16" fmla="*/ 214469 h 356354"/>
                  <a:gd name="connsiteX17" fmla="*/ 12954 w 692890"/>
                  <a:gd name="connsiteY17" fmla="*/ 214431 h 356354"/>
                  <a:gd name="connsiteX18" fmla="*/ 13184 w 692890"/>
                  <a:gd name="connsiteY18" fmla="*/ 201415 h 356354"/>
                  <a:gd name="connsiteX19" fmla="*/ 64847 w 692890"/>
                  <a:gd name="connsiteY19" fmla="*/ 98938 h 356354"/>
                  <a:gd name="connsiteX20" fmla="*/ 66611 w 692890"/>
                  <a:gd name="connsiteY20" fmla="*/ 96344 h 356354"/>
                  <a:gd name="connsiteX21" fmla="*/ 147399 w 692890"/>
                  <a:gd name="connsiteY21" fmla="*/ 61164 h 356354"/>
                  <a:gd name="connsiteX22" fmla="*/ 250309 w 692890"/>
                  <a:gd name="connsiteY22" fmla="*/ 28320 h 356354"/>
                  <a:gd name="connsiteX23" fmla="*/ 257054 w 692890"/>
                  <a:gd name="connsiteY23" fmla="*/ 25881 h 356354"/>
                  <a:gd name="connsiteX24" fmla="*/ 274904 w 692890"/>
                  <a:gd name="connsiteY24" fmla="*/ 6493 h 356354"/>
                  <a:gd name="connsiteX25" fmla="*/ 279573 w 692890"/>
                  <a:gd name="connsiteY25" fmla="*/ 699 h 356354"/>
                  <a:gd name="connsiteX26" fmla="*/ 342539 w 692890"/>
                  <a:gd name="connsiteY26" fmla="*/ 0 h 35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92890" h="356354">
                    <a:moveTo>
                      <a:pt x="342539" y="0"/>
                    </a:moveTo>
                    <a:cubicBezTo>
                      <a:pt x="374259" y="7"/>
                      <a:pt x="408142" y="188"/>
                      <a:pt x="418476" y="353"/>
                    </a:cubicBezTo>
                    <a:cubicBezTo>
                      <a:pt x="421191" y="1044"/>
                      <a:pt x="423163" y="2843"/>
                      <a:pt x="423976" y="5386"/>
                    </a:cubicBezTo>
                    <a:cubicBezTo>
                      <a:pt x="426224" y="12408"/>
                      <a:pt x="430358" y="16697"/>
                      <a:pt x="434336" y="22630"/>
                    </a:cubicBezTo>
                    <a:cubicBezTo>
                      <a:pt x="435356" y="23909"/>
                      <a:pt x="436567" y="24134"/>
                      <a:pt x="438244" y="24895"/>
                    </a:cubicBezTo>
                    <a:cubicBezTo>
                      <a:pt x="459933" y="33543"/>
                      <a:pt x="482573" y="39303"/>
                      <a:pt x="504798" y="46308"/>
                    </a:cubicBezTo>
                    <a:cubicBezTo>
                      <a:pt x="532005" y="54869"/>
                      <a:pt x="559297" y="63119"/>
                      <a:pt x="586556" y="71507"/>
                    </a:cubicBezTo>
                    <a:cubicBezTo>
                      <a:pt x="615128" y="81764"/>
                      <a:pt x="639083" y="98246"/>
                      <a:pt x="656811" y="123256"/>
                    </a:cubicBezTo>
                    <a:cubicBezTo>
                      <a:pt x="666773" y="137317"/>
                      <a:pt x="673830" y="152326"/>
                      <a:pt x="678785" y="168035"/>
                    </a:cubicBezTo>
                    <a:lnTo>
                      <a:pt x="687276" y="212444"/>
                    </a:lnTo>
                    <a:lnTo>
                      <a:pt x="692890" y="212427"/>
                    </a:lnTo>
                    <a:lnTo>
                      <a:pt x="688033" y="216398"/>
                    </a:lnTo>
                    <a:lnTo>
                      <a:pt x="688151" y="217016"/>
                    </a:lnTo>
                    <a:cubicBezTo>
                      <a:pt x="688548" y="221271"/>
                      <a:pt x="686853" y="222879"/>
                      <a:pt x="683066" y="223035"/>
                    </a:cubicBezTo>
                    <a:lnTo>
                      <a:pt x="679885" y="223059"/>
                    </a:lnTo>
                    <a:lnTo>
                      <a:pt x="616134" y="275175"/>
                    </a:lnTo>
                    <a:cubicBezTo>
                      <a:pt x="426230" y="400777"/>
                      <a:pt x="168199" y="380697"/>
                      <a:pt x="0" y="214469"/>
                    </a:cubicBezTo>
                    <a:lnTo>
                      <a:pt x="12954" y="214431"/>
                    </a:lnTo>
                    <a:lnTo>
                      <a:pt x="13184" y="201415"/>
                    </a:lnTo>
                    <a:cubicBezTo>
                      <a:pt x="19203" y="161704"/>
                      <a:pt x="33438" y="125954"/>
                      <a:pt x="64847" y="98938"/>
                    </a:cubicBezTo>
                    <a:cubicBezTo>
                      <a:pt x="65435" y="98073"/>
                      <a:pt x="66023" y="97209"/>
                      <a:pt x="66611" y="96344"/>
                    </a:cubicBezTo>
                    <a:cubicBezTo>
                      <a:pt x="89978" y="76471"/>
                      <a:pt x="119225" y="70072"/>
                      <a:pt x="147399" y="61164"/>
                    </a:cubicBezTo>
                    <a:cubicBezTo>
                      <a:pt x="181731" y="50303"/>
                      <a:pt x="216012" y="39268"/>
                      <a:pt x="250309" y="28320"/>
                    </a:cubicBezTo>
                    <a:cubicBezTo>
                      <a:pt x="253318" y="27282"/>
                      <a:pt x="254979" y="26815"/>
                      <a:pt x="257054" y="25881"/>
                    </a:cubicBezTo>
                    <a:cubicBezTo>
                      <a:pt x="265979" y="21886"/>
                      <a:pt x="272084" y="16196"/>
                      <a:pt x="274904" y="6493"/>
                    </a:cubicBezTo>
                    <a:cubicBezTo>
                      <a:pt x="275613" y="4002"/>
                      <a:pt x="276806" y="1667"/>
                      <a:pt x="279573" y="699"/>
                    </a:cubicBezTo>
                    <a:cubicBezTo>
                      <a:pt x="281260" y="163"/>
                      <a:pt x="310818" y="-6"/>
                      <a:pt x="342539" y="0"/>
                    </a:cubicBezTo>
                    <a:close/>
                  </a:path>
                </a:pathLst>
              </a:custGeom>
              <a:solidFill>
                <a:srgbClr val="D6529E"/>
              </a:solidFill>
              <a:ln w="636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6" name="Graphic 57">
                <a:extLst>
                  <a:ext uri="{FF2B5EF4-FFF2-40B4-BE49-F238E27FC236}">
                    <a16:creationId xmlns:a16="http://schemas.microsoft.com/office/drawing/2014/main" id="{F91F8EFB-79E4-47B2-9B9C-9828729AAC8E}"/>
                  </a:ext>
                </a:extLst>
              </p:cNvPr>
              <p:cNvSpPr/>
              <p:nvPr/>
            </p:nvSpPr>
            <p:spPr>
              <a:xfrm>
                <a:off x="5011040" y="2423292"/>
                <a:ext cx="145699" cy="236075"/>
              </a:xfrm>
              <a:custGeom>
                <a:avLst/>
                <a:gdLst>
                  <a:gd name="connsiteX0" fmla="*/ 536414 w 536413"/>
                  <a:gd name="connsiteY0" fmla="*/ 58201 h 869146"/>
                  <a:gd name="connsiteX1" fmla="*/ 295142 w 536413"/>
                  <a:gd name="connsiteY1" fmla="*/ 62594 h 869146"/>
                  <a:gd name="connsiteX2" fmla="*/ 272028 w 536413"/>
                  <a:gd name="connsiteY2" fmla="*/ 86028 h 869146"/>
                  <a:gd name="connsiteX3" fmla="*/ 271455 w 536413"/>
                  <a:gd name="connsiteY3" fmla="*/ 869062 h 869146"/>
                  <a:gd name="connsiteX4" fmla="*/ 265278 w 536413"/>
                  <a:gd name="connsiteY4" fmla="*/ 869062 h 869146"/>
                  <a:gd name="connsiteX5" fmla="*/ 264387 w 536413"/>
                  <a:gd name="connsiteY5" fmla="*/ 90421 h 869146"/>
                  <a:gd name="connsiteX6" fmla="*/ 236369 w 536413"/>
                  <a:gd name="connsiteY6" fmla="*/ 62467 h 869146"/>
                  <a:gd name="connsiteX7" fmla="*/ 0 w 536413"/>
                  <a:gd name="connsiteY7" fmla="*/ 56991 h 869146"/>
                  <a:gd name="connsiteX8" fmla="*/ 10825 w 536413"/>
                  <a:gd name="connsiteY8" fmla="*/ 0 h 869146"/>
                  <a:gd name="connsiteX9" fmla="*/ 523297 w 536413"/>
                  <a:gd name="connsiteY9" fmla="*/ 0 h 869146"/>
                  <a:gd name="connsiteX10" fmla="*/ 536414 w 536413"/>
                  <a:gd name="connsiteY10" fmla="*/ 58201 h 86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6413" h="869146">
                    <a:moveTo>
                      <a:pt x="536414" y="58201"/>
                    </a:moveTo>
                    <a:cubicBezTo>
                      <a:pt x="458219" y="60366"/>
                      <a:pt x="373338" y="61512"/>
                      <a:pt x="295142" y="62594"/>
                    </a:cubicBezTo>
                    <a:cubicBezTo>
                      <a:pt x="277058" y="62849"/>
                      <a:pt x="271900" y="68071"/>
                      <a:pt x="272028" y="86028"/>
                    </a:cubicBezTo>
                    <a:cubicBezTo>
                      <a:pt x="272664" y="212999"/>
                      <a:pt x="271773" y="776858"/>
                      <a:pt x="271455" y="869062"/>
                    </a:cubicBezTo>
                    <a:cubicBezTo>
                      <a:pt x="269481" y="869253"/>
                      <a:pt x="266551" y="869062"/>
                      <a:pt x="265278" y="869062"/>
                    </a:cubicBezTo>
                    <a:cubicBezTo>
                      <a:pt x="265278" y="756163"/>
                      <a:pt x="263113" y="191031"/>
                      <a:pt x="264387" y="90421"/>
                    </a:cubicBezTo>
                    <a:cubicBezTo>
                      <a:pt x="264705" y="67943"/>
                      <a:pt x="258528" y="62658"/>
                      <a:pt x="236369" y="62467"/>
                    </a:cubicBezTo>
                    <a:cubicBezTo>
                      <a:pt x="159128" y="61894"/>
                      <a:pt x="77176" y="59156"/>
                      <a:pt x="0" y="56991"/>
                    </a:cubicBezTo>
                    <a:cubicBezTo>
                      <a:pt x="2038" y="38142"/>
                      <a:pt x="8787" y="18848"/>
                      <a:pt x="10825" y="0"/>
                    </a:cubicBezTo>
                    <a:cubicBezTo>
                      <a:pt x="181670" y="15283"/>
                      <a:pt x="352515" y="15346"/>
                      <a:pt x="523297" y="0"/>
                    </a:cubicBezTo>
                    <a:cubicBezTo>
                      <a:pt x="529601" y="22414"/>
                      <a:pt x="534376" y="39671"/>
                      <a:pt x="536414" y="58201"/>
                    </a:cubicBezTo>
                    <a:close/>
                  </a:path>
                </a:pathLst>
              </a:custGeom>
              <a:solidFill>
                <a:srgbClr val="1E1E11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7" name="Graphic 57">
                <a:extLst>
                  <a:ext uri="{FF2B5EF4-FFF2-40B4-BE49-F238E27FC236}">
                    <a16:creationId xmlns:a16="http://schemas.microsoft.com/office/drawing/2014/main" id="{B6AF69BF-AF6F-4256-9453-EED872C0E522}"/>
                  </a:ext>
                </a:extLst>
              </p:cNvPr>
              <p:cNvSpPr/>
              <p:nvPr/>
            </p:nvSpPr>
            <p:spPr>
              <a:xfrm>
                <a:off x="4849382" y="1985635"/>
                <a:ext cx="468318" cy="443750"/>
              </a:xfrm>
              <a:custGeom>
                <a:avLst/>
                <a:gdLst>
                  <a:gd name="connsiteX0" fmla="*/ 1724095 w 1724184"/>
                  <a:gd name="connsiteY0" fmla="*/ 585914 h 1633733"/>
                  <a:gd name="connsiteX1" fmla="*/ 1631254 w 1724184"/>
                  <a:gd name="connsiteY1" fmla="*/ 461107 h 1633733"/>
                  <a:gd name="connsiteX2" fmla="*/ 1597378 w 1724184"/>
                  <a:gd name="connsiteY2" fmla="*/ 420481 h 1633733"/>
                  <a:gd name="connsiteX3" fmla="*/ 1587381 w 1724184"/>
                  <a:gd name="connsiteY3" fmla="*/ 364382 h 1633733"/>
                  <a:gd name="connsiteX4" fmla="*/ 1268232 w 1724184"/>
                  <a:gd name="connsiteY4" fmla="*/ 71086 h 1633733"/>
                  <a:gd name="connsiteX5" fmla="*/ 787726 w 1724184"/>
                  <a:gd name="connsiteY5" fmla="*/ 3716 h 1633733"/>
                  <a:gd name="connsiteX6" fmla="*/ 384015 w 1724184"/>
                  <a:gd name="connsiteY6" fmla="*/ 117952 h 1633733"/>
                  <a:gd name="connsiteX7" fmla="*/ 129944 w 1724184"/>
                  <a:gd name="connsiteY7" fmla="*/ 407300 h 1633733"/>
                  <a:gd name="connsiteX8" fmla="*/ 125933 w 1724184"/>
                  <a:gd name="connsiteY8" fmla="*/ 453084 h 1633733"/>
                  <a:gd name="connsiteX9" fmla="*/ 50794 w 1724184"/>
                  <a:gd name="connsiteY9" fmla="*/ 480656 h 1633733"/>
                  <a:gd name="connsiteX10" fmla="*/ 1635 w 1724184"/>
                  <a:gd name="connsiteY10" fmla="*/ 624884 h 1633733"/>
                  <a:gd name="connsiteX11" fmla="*/ 215717 w 1724184"/>
                  <a:gd name="connsiteY11" fmla="*/ 917925 h 1633733"/>
                  <a:gd name="connsiteX12" fmla="*/ 479785 w 1724184"/>
                  <a:gd name="connsiteY12" fmla="*/ 1300496 h 1633733"/>
                  <a:gd name="connsiteX13" fmla="*/ 592939 w 1724184"/>
                  <a:gd name="connsiteY13" fmla="*/ 1357677 h 1633733"/>
                  <a:gd name="connsiteX14" fmla="*/ 610641 w 1724184"/>
                  <a:gd name="connsiteY14" fmla="*/ 1380410 h 1633733"/>
                  <a:gd name="connsiteX15" fmla="*/ 611214 w 1724184"/>
                  <a:gd name="connsiteY15" fmla="*/ 1617479 h 1633733"/>
                  <a:gd name="connsiteX16" fmla="*/ 654451 w 1724184"/>
                  <a:gd name="connsiteY16" fmla="*/ 1626458 h 1633733"/>
                  <a:gd name="connsiteX17" fmla="*/ 1068924 w 1724184"/>
                  <a:gd name="connsiteY17" fmla="*/ 1626585 h 1633733"/>
                  <a:gd name="connsiteX18" fmla="*/ 1113052 w 1724184"/>
                  <a:gd name="connsiteY18" fmla="*/ 1617607 h 1633733"/>
                  <a:gd name="connsiteX19" fmla="*/ 1118719 w 1724184"/>
                  <a:gd name="connsiteY19" fmla="*/ 1611303 h 1633733"/>
                  <a:gd name="connsiteX20" fmla="*/ 1111014 w 1724184"/>
                  <a:gd name="connsiteY20" fmla="*/ 1376908 h 1633733"/>
                  <a:gd name="connsiteX21" fmla="*/ 1128971 w 1724184"/>
                  <a:gd name="connsiteY21" fmla="*/ 1353348 h 1633733"/>
                  <a:gd name="connsiteX22" fmla="*/ 1318218 w 1724184"/>
                  <a:gd name="connsiteY22" fmla="*/ 1244142 h 1633733"/>
                  <a:gd name="connsiteX23" fmla="*/ 1501162 w 1724184"/>
                  <a:gd name="connsiteY23" fmla="*/ 996439 h 1633733"/>
                  <a:gd name="connsiteX24" fmla="*/ 1514598 w 1724184"/>
                  <a:gd name="connsiteY24" fmla="*/ 889716 h 1633733"/>
                  <a:gd name="connsiteX25" fmla="*/ 1514598 w 1724184"/>
                  <a:gd name="connsiteY25" fmla="*/ 889716 h 1633733"/>
                  <a:gd name="connsiteX26" fmla="*/ 1519246 w 1724184"/>
                  <a:gd name="connsiteY26" fmla="*/ 889334 h 1633733"/>
                  <a:gd name="connsiteX27" fmla="*/ 1521030 w 1724184"/>
                  <a:gd name="connsiteY27" fmla="*/ 892900 h 1633733"/>
                  <a:gd name="connsiteX28" fmla="*/ 1571334 w 1724184"/>
                  <a:gd name="connsiteY28" fmla="*/ 875771 h 1633733"/>
                  <a:gd name="connsiteX29" fmla="*/ 1724095 w 1724184"/>
                  <a:gd name="connsiteY29" fmla="*/ 585914 h 163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724184" h="1633733">
                    <a:moveTo>
                      <a:pt x="1724095" y="585914"/>
                    </a:moveTo>
                    <a:cubicBezTo>
                      <a:pt x="1722758" y="524975"/>
                      <a:pt x="1678884" y="464227"/>
                      <a:pt x="1631254" y="461107"/>
                    </a:cubicBezTo>
                    <a:cubicBezTo>
                      <a:pt x="1599607" y="459006"/>
                      <a:pt x="1593175" y="446971"/>
                      <a:pt x="1597378" y="420481"/>
                    </a:cubicBezTo>
                    <a:cubicBezTo>
                      <a:pt x="1610559" y="398958"/>
                      <a:pt x="1594895" y="381575"/>
                      <a:pt x="1587381" y="364382"/>
                    </a:cubicBezTo>
                    <a:cubicBezTo>
                      <a:pt x="1524150" y="220090"/>
                      <a:pt x="1411696" y="127249"/>
                      <a:pt x="1268232" y="71086"/>
                    </a:cubicBezTo>
                    <a:cubicBezTo>
                      <a:pt x="1113943" y="10657"/>
                      <a:pt x="953286" y="-9083"/>
                      <a:pt x="787726" y="3716"/>
                    </a:cubicBezTo>
                    <a:cubicBezTo>
                      <a:pt x="645027" y="14732"/>
                      <a:pt x="509586" y="48608"/>
                      <a:pt x="384015" y="117952"/>
                    </a:cubicBezTo>
                    <a:cubicBezTo>
                      <a:pt x="264812" y="183794"/>
                      <a:pt x="175728" y="276826"/>
                      <a:pt x="129944" y="407300"/>
                    </a:cubicBezTo>
                    <a:cubicBezTo>
                      <a:pt x="124786" y="422009"/>
                      <a:pt x="116763" y="436910"/>
                      <a:pt x="125933" y="453084"/>
                    </a:cubicBezTo>
                    <a:cubicBezTo>
                      <a:pt x="101290" y="463145"/>
                      <a:pt x="72699" y="460407"/>
                      <a:pt x="50794" y="480656"/>
                    </a:cubicBezTo>
                    <a:cubicBezTo>
                      <a:pt x="7940" y="520326"/>
                      <a:pt x="-4987" y="571141"/>
                      <a:pt x="1635" y="624884"/>
                    </a:cubicBezTo>
                    <a:cubicBezTo>
                      <a:pt x="13734" y="722946"/>
                      <a:pt x="152422" y="939448"/>
                      <a:pt x="215717" y="917925"/>
                    </a:cubicBezTo>
                    <a:cubicBezTo>
                      <a:pt x="253923" y="1134044"/>
                      <a:pt x="345300" y="1226503"/>
                      <a:pt x="479785" y="1300496"/>
                    </a:cubicBezTo>
                    <a:cubicBezTo>
                      <a:pt x="516845" y="1320872"/>
                      <a:pt x="553459" y="1342140"/>
                      <a:pt x="592939" y="1357677"/>
                    </a:cubicBezTo>
                    <a:cubicBezTo>
                      <a:pt x="603318" y="1361753"/>
                      <a:pt x="610705" y="1366974"/>
                      <a:pt x="610641" y="1380410"/>
                    </a:cubicBezTo>
                    <a:cubicBezTo>
                      <a:pt x="610195" y="1450073"/>
                      <a:pt x="598224" y="1611112"/>
                      <a:pt x="611214" y="1617479"/>
                    </a:cubicBezTo>
                    <a:cubicBezTo>
                      <a:pt x="625032" y="1623146"/>
                      <a:pt x="639678" y="1625439"/>
                      <a:pt x="654451" y="1626458"/>
                    </a:cubicBezTo>
                    <a:cubicBezTo>
                      <a:pt x="792630" y="1636009"/>
                      <a:pt x="930809" y="1636264"/>
                      <a:pt x="1068924" y="1626585"/>
                    </a:cubicBezTo>
                    <a:cubicBezTo>
                      <a:pt x="1083951" y="1625502"/>
                      <a:pt x="1098915" y="1623338"/>
                      <a:pt x="1113052" y="1617607"/>
                    </a:cubicBezTo>
                    <a:cubicBezTo>
                      <a:pt x="1112797" y="1615505"/>
                      <a:pt x="1118974" y="1613404"/>
                      <a:pt x="1118719" y="1611303"/>
                    </a:cubicBezTo>
                    <a:cubicBezTo>
                      <a:pt x="1108658" y="1533426"/>
                      <a:pt x="1117700" y="1454848"/>
                      <a:pt x="1111014" y="1376908"/>
                    </a:cubicBezTo>
                    <a:cubicBezTo>
                      <a:pt x="1109358" y="1357487"/>
                      <a:pt x="1118974" y="1357550"/>
                      <a:pt x="1128971" y="1353348"/>
                    </a:cubicBezTo>
                    <a:cubicBezTo>
                      <a:pt x="1196660" y="1324820"/>
                      <a:pt x="1258744" y="1286996"/>
                      <a:pt x="1318218" y="1244142"/>
                    </a:cubicBezTo>
                    <a:cubicBezTo>
                      <a:pt x="1415071" y="1174288"/>
                      <a:pt x="1454296" y="1137738"/>
                      <a:pt x="1501162" y="996439"/>
                    </a:cubicBezTo>
                    <a:cubicBezTo>
                      <a:pt x="1513516" y="968039"/>
                      <a:pt x="1514916" y="919135"/>
                      <a:pt x="1514598" y="889716"/>
                    </a:cubicBezTo>
                    <a:cubicBezTo>
                      <a:pt x="1514598" y="889716"/>
                      <a:pt x="1514598" y="889716"/>
                      <a:pt x="1514598" y="889716"/>
                    </a:cubicBezTo>
                    <a:cubicBezTo>
                      <a:pt x="1516190" y="889716"/>
                      <a:pt x="1517718" y="889525"/>
                      <a:pt x="1519246" y="889334"/>
                    </a:cubicBezTo>
                    <a:cubicBezTo>
                      <a:pt x="1519820" y="890544"/>
                      <a:pt x="1520393" y="891690"/>
                      <a:pt x="1521030" y="892900"/>
                    </a:cubicBezTo>
                    <a:cubicBezTo>
                      <a:pt x="1539241" y="891308"/>
                      <a:pt x="1557070" y="886660"/>
                      <a:pt x="1571334" y="875771"/>
                    </a:cubicBezTo>
                    <a:cubicBezTo>
                      <a:pt x="1666849" y="802670"/>
                      <a:pt x="1726833" y="710084"/>
                      <a:pt x="1724095" y="585914"/>
                    </a:cubicBezTo>
                    <a:close/>
                  </a:path>
                </a:pathLst>
              </a:custGeom>
              <a:solidFill>
                <a:srgbClr val="FCD4B4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8" name="Graphic 57">
                <a:extLst>
                  <a:ext uri="{FF2B5EF4-FFF2-40B4-BE49-F238E27FC236}">
                    <a16:creationId xmlns:a16="http://schemas.microsoft.com/office/drawing/2014/main" id="{DDBD91A5-00EA-4F1F-9307-3861EF485639}"/>
                  </a:ext>
                </a:extLst>
              </p:cNvPr>
              <p:cNvSpPr/>
              <p:nvPr/>
            </p:nvSpPr>
            <p:spPr>
              <a:xfrm>
                <a:off x="4875295" y="1875198"/>
                <a:ext cx="419038" cy="233485"/>
              </a:xfrm>
              <a:custGeom>
                <a:avLst/>
                <a:gdLst>
                  <a:gd name="connsiteX0" fmla="*/ 1502040 w 1542752"/>
                  <a:gd name="connsiteY0" fmla="*/ 827072 h 859610"/>
                  <a:gd name="connsiteX1" fmla="*/ 1281654 w 1542752"/>
                  <a:gd name="connsiteY1" fmla="*/ 542373 h 859610"/>
                  <a:gd name="connsiteX2" fmla="*/ 913475 w 1542752"/>
                  <a:gd name="connsiteY2" fmla="*/ 422978 h 859610"/>
                  <a:gd name="connsiteX3" fmla="*/ 374322 w 1542752"/>
                  <a:gd name="connsiteY3" fmla="*/ 492259 h 859610"/>
                  <a:gd name="connsiteX4" fmla="*/ 41229 w 1542752"/>
                  <a:gd name="connsiteY4" fmla="*/ 820004 h 859610"/>
                  <a:gd name="connsiteX5" fmla="*/ 30658 w 1542752"/>
                  <a:gd name="connsiteY5" fmla="*/ 859611 h 859610"/>
                  <a:gd name="connsiteX6" fmla="*/ 30 w 1542752"/>
                  <a:gd name="connsiteY6" fmla="*/ 747985 h 859610"/>
                  <a:gd name="connsiteX7" fmla="*/ 325864 w 1542752"/>
                  <a:gd name="connsiteY7" fmla="*/ 138215 h 859610"/>
                  <a:gd name="connsiteX8" fmla="*/ 1460141 w 1542752"/>
                  <a:gd name="connsiteY8" fmla="*/ 411262 h 859610"/>
                  <a:gd name="connsiteX9" fmla="*/ 1542729 w 1542752"/>
                  <a:gd name="connsiteY9" fmla="*/ 737478 h 859610"/>
                  <a:gd name="connsiteX10" fmla="*/ 1518596 w 1542752"/>
                  <a:gd name="connsiteY10" fmla="*/ 858910 h 859610"/>
                  <a:gd name="connsiteX11" fmla="*/ 1502040 w 1542752"/>
                  <a:gd name="connsiteY11" fmla="*/ 827072 h 85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2752" h="859610">
                    <a:moveTo>
                      <a:pt x="1502040" y="827072"/>
                    </a:moveTo>
                    <a:cubicBezTo>
                      <a:pt x="1466381" y="702966"/>
                      <a:pt x="1388695" y="610952"/>
                      <a:pt x="1281654" y="542373"/>
                    </a:cubicBezTo>
                    <a:cubicBezTo>
                      <a:pt x="1169519" y="470609"/>
                      <a:pt x="1043757" y="438133"/>
                      <a:pt x="913475" y="422978"/>
                    </a:cubicBezTo>
                    <a:cubicBezTo>
                      <a:pt x="728366" y="401392"/>
                      <a:pt x="547333" y="420941"/>
                      <a:pt x="374322" y="492259"/>
                    </a:cubicBezTo>
                    <a:cubicBezTo>
                      <a:pt x="219588" y="556063"/>
                      <a:pt x="98601" y="656418"/>
                      <a:pt x="41229" y="820004"/>
                    </a:cubicBezTo>
                    <a:cubicBezTo>
                      <a:pt x="36708" y="832867"/>
                      <a:pt x="34160" y="846366"/>
                      <a:pt x="30658" y="859611"/>
                    </a:cubicBezTo>
                    <a:cubicBezTo>
                      <a:pt x="2577" y="827327"/>
                      <a:pt x="-352" y="786382"/>
                      <a:pt x="30" y="747985"/>
                    </a:cubicBezTo>
                    <a:cubicBezTo>
                      <a:pt x="2832" y="488884"/>
                      <a:pt x="114839" y="285500"/>
                      <a:pt x="325864" y="138215"/>
                    </a:cubicBezTo>
                    <a:cubicBezTo>
                      <a:pt x="705760" y="-126935"/>
                      <a:pt x="1242238" y="3093"/>
                      <a:pt x="1460141" y="411262"/>
                    </a:cubicBezTo>
                    <a:cubicBezTo>
                      <a:pt x="1514457" y="513017"/>
                      <a:pt x="1541074" y="622223"/>
                      <a:pt x="1542729" y="737478"/>
                    </a:cubicBezTo>
                    <a:cubicBezTo>
                      <a:pt x="1543303" y="779378"/>
                      <a:pt x="1533114" y="819176"/>
                      <a:pt x="1518596" y="858910"/>
                    </a:cubicBezTo>
                    <a:cubicBezTo>
                      <a:pt x="1503313" y="852797"/>
                      <a:pt x="1503313" y="852797"/>
                      <a:pt x="1502040" y="8270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08B80CD-B46B-40ED-A31E-28B6A460A820}"/>
              </a:ext>
            </a:extLst>
          </p:cNvPr>
          <p:cNvSpPr txBox="1"/>
          <p:nvPr/>
        </p:nvSpPr>
        <p:spPr>
          <a:xfrm>
            <a:off x="2013604" y="5494194"/>
            <a:ext cx="2744913" cy="8002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김승영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Tel: 010-2936-2055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E-mail:tmddud92@gmail.com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153" name="자유형: 도형 152">
            <a:extLst>
              <a:ext uri="{FF2B5EF4-FFF2-40B4-BE49-F238E27FC236}">
                <a16:creationId xmlns:a16="http://schemas.microsoft.com/office/drawing/2014/main" id="{53C90676-F77D-466B-B36A-19F24A4158B2}"/>
              </a:ext>
            </a:extLst>
          </p:cNvPr>
          <p:cNvSpPr/>
          <p:nvPr/>
        </p:nvSpPr>
        <p:spPr>
          <a:xfrm rot="12600000">
            <a:off x="4751572" y="1529075"/>
            <a:ext cx="2396643" cy="2325380"/>
          </a:xfrm>
          <a:custGeom>
            <a:avLst/>
            <a:gdLst>
              <a:gd name="connsiteX0" fmla="*/ 292367 w 2103404"/>
              <a:gd name="connsiteY0" fmla="*/ 1718609 h 2244947"/>
              <a:gd name="connsiteX1" fmla="*/ 305477 w 2103404"/>
              <a:gd name="connsiteY1" fmla="*/ 1709383 h 2244947"/>
              <a:gd name="connsiteX2" fmla="*/ 307905 w 2103404"/>
              <a:gd name="connsiteY2" fmla="*/ 1696273 h 2244947"/>
              <a:gd name="connsiteX3" fmla="*/ 281200 w 2103404"/>
              <a:gd name="connsiteY3" fmla="*/ 1695788 h 2244947"/>
              <a:gd name="connsiteX4" fmla="*/ 292367 w 2103404"/>
              <a:gd name="connsiteY4" fmla="*/ 1718609 h 2244947"/>
              <a:gd name="connsiteX5" fmla="*/ 248668 w 2103404"/>
              <a:gd name="connsiteY5" fmla="*/ 1921083 h 2244947"/>
              <a:gd name="connsiteX6" fmla="*/ 236529 w 2103404"/>
              <a:gd name="connsiteY6" fmla="*/ 1910887 h 2244947"/>
              <a:gd name="connsiteX7" fmla="*/ 191373 w 2103404"/>
              <a:gd name="connsiteY7" fmla="*/ 1861846 h 2244947"/>
              <a:gd name="connsiteX8" fmla="*/ 176805 w 2103404"/>
              <a:gd name="connsiteY8" fmla="*/ 1836112 h 2244947"/>
              <a:gd name="connsiteX9" fmla="*/ 127279 w 2103404"/>
              <a:gd name="connsiteY9" fmla="*/ 1755024 h 2244947"/>
              <a:gd name="connsiteX10" fmla="*/ 100574 w 2103404"/>
              <a:gd name="connsiteY10" fmla="*/ 1689960 h 2244947"/>
              <a:gd name="connsiteX11" fmla="*/ 99117 w 2103404"/>
              <a:gd name="connsiteY11" fmla="*/ 1685105 h 2244947"/>
              <a:gd name="connsiteX12" fmla="*/ 67070 w 2103404"/>
              <a:gd name="connsiteY12" fmla="*/ 1591879 h 2244947"/>
              <a:gd name="connsiteX13" fmla="*/ 77631 w 2103404"/>
              <a:gd name="connsiteY13" fmla="*/ 1590846 h 2244947"/>
              <a:gd name="connsiteX14" fmla="*/ 83094 w 2103404"/>
              <a:gd name="connsiteY14" fmla="*/ 1598190 h 2244947"/>
              <a:gd name="connsiteX15" fmla="*/ 96203 w 2103404"/>
              <a:gd name="connsiteY15" fmla="*/ 1635578 h 2244947"/>
              <a:gd name="connsiteX16" fmla="*/ 97660 w 2103404"/>
              <a:gd name="connsiteY16" fmla="*/ 1639463 h 2244947"/>
              <a:gd name="connsiteX17" fmla="*/ 164667 w 2103404"/>
              <a:gd name="connsiteY17" fmla="*/ 1777845 h 2244947"/>
              <a:gd name="connsiteX18" fmla="*/ 220992 w 2103404"/>
              <a:gd name="connsiteY18" fmla="*/ 1862817 h 2244947"/>
              <a:gd name="connsiteX19" fmla="*/ 222934 w 2103404"/>
              <a:gd name="connsiteY19" fmla="*/ 1865244 h 2244947"/>
              <a:gd name="connsiteX20" fmla="*/ 248182 w 2103404"/>
              <a:gd name="connsiteY20" fmla="*/ 1912829 h 2244947"/>
              <a:gd name="connsiteX21" fmla="*/ 248668 w 2103404"/>
              <a:gd name="connsiteY21" fmla="*/ 1921083 h 2244947"/>
              <a:gd name="connsiteX22" fmla="*/ 561364 w 2103404"/>
              <a:gd name="connsiteY22" fmla="*/ 1811350 h 2244947"/>
              <a:gd name="connsiteX23" fmla="*/ 556994 w 2103404"/>
              <a:gd name="connsiteY23" fmla="*/ 1795326 h 2244947"/>
              <a:gd name="connsiteX24" fmla="*/ 550682 w 2103404"/>
              <a:gd name="connsiteY24" fmla="*/ 1786101 h 2244947"/>
              <a:gd name="connsiteX25" fmla="*/ 528832 w 2103404"/>
              <a:gd name="connsiteY25" fmla="*/ 1774447 h 2244947"/>
              <a:gd name="connsiteX26" fmla="*/ 544369 w 2103404"/>
              <a:gd name="connsiteY26" fmla="*/ 1804551 h 2244947"/>
              <a:gd name="connsiteX27" fmla="*/ 561364 w 2103404"/>
              <a:gd name="connsiteY27" fmla="*/ 1811350 h 2244947"/>
              <a:gd name="connsiteX28" fmla="*/ 865806 w 2103404"/>
              <a:gd name="connsiteY28" fmla="*/ 1988334 h 2244947"/>
              <a:gd name="connsiteX29" fmla="*/ 867262 w 2103404"/>
              <a:gd name="connsiteY29" fmla="*/ 1979351 h 2244947"/>
              <a:gd name="connsiteX30" fmla="*/ 852696 w 2103404"/>
              <a:gd name="connsiteY30" fmla="*/ 1970611 h 2244947"/>
              <a:gd name="connsiteX31" fmla="*/ 851240 w 2103404"/>
              <a:gd name="connsiteY31" fmla="*/ 1994403 h 2244947"/>
              <a:gd name="connsiteX32" fmla="*/ 865806 w 2103404"/>
              <a:gd name="connsiteY32" fmla="*/ 1988334 h 2244947"/>
              <a:gd name="connsiteX33" fmla="*/ 910477 w 2103404"/>
              <a:gd name="connsiteY33" fmla="*/ 1997802 h 2244947"/>
              <a:gd name="connsiteX34" fmla="*/ 921159 w 2103404"/>
              <a:gd name="connsiteY34" fmla="*/ 1985664 h 2244947"/>
              <a:gd name="connsiteX35" fmla="*/ 919217 w 2103404"/>
              <a:gd name="connsiteY35" fmla="*/ 1982750 h 2244947"/>
              <a:gd name="connsiteX36" fmla="*/ 905621 w 2103404"/>
              <a:gd name="connsiteY36" fmla="*/ 1981779 h 2244947"/>
              <a:gd name="connsiteX37" fmla="*/ 910477 w 2103404"/>
              <a:gd name="connsiteY37" fmla="*/ 1997802 h 2244947"/>
              <a:gd name="connsiteX38" fmla="*/ 627399 w 2103404"/>
              <a:gd name="connsiteY38" fmla="*/ 2209988 h 2244947"/>
              <a:gd name="connsiteX39" fmla="*/ 581271 w 2103404"/>
              <a:gd name="connsiteY39" fmla="*/ 2193480 h 2244947"/>
              <a:gd name="connsiteX40" fmla="*/ 486103 w 2103404"/>
              <a:gd name="connsiteY40" fmla="*/ 2141525 h 2244947"/>
              <a:gd name="connsiteX41" fmla="*/ 424923 w 2103404"/>
              <a:gd name="connsiteY41" fmla="*/ 2104137 h 2244947"/>
              <a:gd name="connsiteX42" fmla="*/ 392391 w 2103404"/>
              <a:gd name="connsiteY42" fmla="*/ 2074519 h 2244947"/>
              <a:gd name="connsiteX43" fmla="*/ 353547 w 2103404"/>
              <a:gd name="connsiteY43" fmla="*/ 2047328 h 2244947"/>
              <a:gd name="connsiteX44" fmla="*/ 338980 w 2103404"/>
              <a:gd name="connsiteY44" fmla="*/ 2037617 h 2244947"/>
              <a:gd name="connsiteX45" fmla="*/ 274401 w 2103404"/>
              <a:gd name="connsiteY45" fmla="*/ 1957499 h 2244947"/>
              <a:gd name="connsiteX46" fmla="*/ 316644 w 2103404"/>
              <a:gd name="connsiteY46" fmla="*/ 1974495 h 2244947"/>
              <a:gd name="connsiteX47" fmla="*/ 347720 w 2103404"/>
              <a:gd name="connsiteY47" fmla="*/ 2007512 h 2244947"/>
              <a:gd name="connsiteX48" fmla="*/ 397246 w 2103404"/>
              <a:gd name="connsiteY48" fmla="*/ 2043929 h 2244947"/>
              <a:gd name="connsiteX49" fmla="*/ 402587 w 2103404"/>
              <a:gd name="connsiteY49" fmla="*/ 2047328 h 2244947"/>
              <a:gd name="connsiteX50" fmla="*/ 498727 w 2103404"/>
              <a:gd name="connsiteY50" fmla="*/ 2120647 h 2244947"/>
              <a:gd name="connsiteX51" fmla="*/ 587584 w 2103404"/>
              <a:gd name="connsiteY51" fmla="*/ 2177456 h 2244947"/>
              <a:gd name="connsiteX52" fmla="*/ 594867 w 2103404"/>
              <a:gd name="connsiteY52" fmla="*/ 2181341 h 2244947"/>
              <a:gd name="connsiteX53" fmla="*/ 629341 w 2103404"/>
              <a:gd name="connsiteY53" fmla="*/ 2207561 h 2244947"/>
              <a:gd name="connsiteX54" fmla="*/ 627399 w 2103404"/>
              <a:gd name="connsiteY54" fmla="*/ 2209988 h 2244947"/>
              <a:gd name="connsiteX55" fmla="*/ 736164 w 2103404"/>
              <a:gd name="connsiteY55" fmla="*/ 2244947 h 2244947"/>
              <a:gd name="connsiteX56" fmla="*/ 644394 w 2103404"/>
              <a:gd name="connsiteY56" fmla="*/ 2217270 h 2244947"/>
              <a:gd name="connsiteX57" fmla="*/ 644880 w 2103404"/>
              <a:gd name="connsiteY57" fmla="*/ 2214358 h 2244947"/>
              <a:gd name="connsiteX58" fmla="*/ 668187 w 2103404"/>
              <a:gd name="connsiteY58" fmla="*/ 2214843 h 2244947"/>
              <a:gd name="connsiteX59" fmla="*/ 712371 w 2103404"/>
              <a:gd name="connsiteY59" fmla="*/ 2227953 h 2244947"/>
              <a:gd name="connsiteX60" fmla="*/ 736164 w 2103404"/>
              <a:gd name="connsiteY60" fmla="*/ 2244947 h 2244947"/>
              <a:gd name="connsiteX61" fmla="*/ 1985979 w 2103404"/>
              <a:gd name="connsiteY61" fmla="*/ 1712782 h 2244947"/>
              <a:gd name="connsiteX62" fmla="*/ 1981123 w 2103404"/>
              <a:gd name="connsiteY62" fmla="*/ 1694331 h 2244947"/>
              <a:gd name="connsiteX63" fmla="*/ 1974325 w 2103404"/>
              <a:gd name="connsiteY63" fmla="*/ 1610331 h 2244947"/>
              <a:gd name="connsiteX64" fmla="*/ 1972383 w 2103404"/>
              <a:gd name="connsiteY64" fmla="*/ 1567116 h 2244947"/>
              <a:gd name="connsiteX65" fmla="*/ 1969470 w 2103404"/>
              <a:gd name="connsiteY65" fmla="*/ 1533613 h 2244947"/>
              <a:gd name="connsiteX66" fmla="*/ 1947134 w 2103404"/>
              <a:gd name="connsiteY66" fmla="*/ 1515162 h 2244947"/>
              <a:gd name="connsiteX67" fmla="*/ 1927713 w 2103404"/>
              <a:gd name="connsiteY67" fmla="*/ 1533613 h 2244947"/>
              <a:gd name="connsiteX68" fmla="*/ 1922857 w 2103404"/>
              <a:gd name="connsiteY68" fmla="*/ 1564689 h 2244947"/>
              <a:gd name="connsiteX69" fmla="*/ 1919458 w 2103404"/>
              <a:gd name="connsiteY69" fmla="*/ 1576827 h 2244947"/>
              <a:gd name="connsiteX70" fmla="*/ 1896637 w 2103404"/>
              <a:gd name="connsiteY70" fmla="*/ 1581683 h 2244947"/>
              <a:gd name="connsiteX71" fmla="*/ 1889839 w 2103404"/>
              <a:gd name="connsiteY71" fmla="*/ 1576342 h 2244947"/>
              <a:gd name="connsiteX72" fmla="*/ 1827203 w 2103404"/>
              <a:gd name="connsiteY72" fmla="*/ 1650146 h 2244947"/>
              <a:gd name="connsiteX73" fmla="*/ 1820890 w 2103404"/>
              <a:gd name="connsiteY73" fmla="*/ 1659857 h 2244947"/>
              <a:gd name="connsiteX74" fmla="*/ 1673282 w 2103404"/>
              <a:gd name="connsiteY74" fmla="*/ 1829315 h 2244947"/>
              <a:gd name="connsiteX75" fmla="*/ 1570830 w 2103404"/>
              <a:gd name="connsiteY75" fmla="*/ 1934194 h 2244947"/>
              <a:gd name="connsiteX76" fmla="*/ 1548495 w 2103404"/>
              <a:gd name="connsiteY76" fmla="*/ 1949732 h 2244947"/>
              <a:gd name="connsiteX77" fmla="*/ 1478089 w 2103404"/>
              <a:gd name="connsiteY77" fmla="*/ 1993917 h 2244947"/>
              <a:gd name="connsiteX78" fmla="*/ 1382921 w 2103404"/>
              <a:gd name="connsiteY78" fmla="*/ 2030334 h 2244947"/>
              <a:gd name="connsiteX79" fmla="*/ 1377094 w 2103404"/>
              <a:gd name="connsiteY79" fmla="*/ 2032276 h 2244947"/>
              <a:gd name="connsiteX80" fmla="*/ 1326597 w 2103404"/>
              <a:gd name="connsiteY80" fmla="*/ 2046843 h 2244947"/>
              <a:gd name="connsiteX81" fmla="*/ 1307660 w 2103404"/>
              <a:gd name="connsiteY81" fmla="*/ 2046843 h 2244947"/>
              <a:gd name="connsiteX82" fmla="*/ 1307175 w 2103404"/>
              <a:gd name="connsiteY82" fmla="*/ 2042473 h 2244947"/>
              <a:gd name="connsiteX83" fmla="*/ 1306689 w 2103404"/>
              <a:gd name="connsiteY83" fmla="*/ 2016738 h 2244947"/>
              <a:gd name="connsiteX84" fmla="*/ 1281440 w 2103404"/>
              <a:gd name="connsiteY84" fmla="*/ 2020138 h 2244947"/>
              <a:gd name="connsiteX85" fmla="*/ 1269787 w 2103404"/>
              <a:gd name="connsiteY85" fmla="*/ 2027421 h 2244947"/>
              <a:gd name="connsiteX86" fmla="*/ 1248908 w 2103404"/>
              <a:gd name="connsiteY86" fmla="*/ 2016738 h 2244947"/>
              <a:gd name="connsiteX87" fmla="*/ 1235312 w 2103404"/>
              <a:gd name="connsiteY87" fmla="*/ 2007999 h 2244947"/>
              <a:gd name="connsiteX88" fmla="*/ 1144029 w 2103404"/>
              <a:gd name="connsiteY88" fmla="*/ 2019166 h 2244947"/>
              <a:gd name="connsiteX89" fmla="*/ 1129461 w 2103404"/>
              <a:gd name="connsiteY89" fmla="*/ 1993432 h 2244947"/>
              <a:gd name="connsiteX90" fmla="*/ 1121208 w 2103404"/>
              <a:gd name="connsiteY90" fmla="*/ 1991975 h 2244947"/>
              <a:gd name="connsiteX91" fmla="*/ 1066339 w 2103404"/>
              <a:gd name="connsiteY91" fmla="*/ 2007513 h 2244947"/>
              <a:gd name="connsiteX92" fmla="*/ 1045946 w 2103404"/>
              <a:gd name="connsiteY92" fmla="*/ 2039074 h 2244947"/>
              <a:gd name="connsiteX93" fmla="*/ 1023126 w 2103404"/>
              <a:gd name="connsiteY93" fmla="*/ 2029848 h 2244947"/>
              <a:gd name="connsiteX94" fmla="*/ 1019241 w 2103404"/>
              <a:gd name="connsiteY94" fmla="*/ 2002172 h 2244947"/>
              <a:gd name="connsiteX95" fmla="*/ 978454 w 2103404"/>
              <a:gd name="connsiteY95" fmla="*/ 2026449 h 2244947"/>
              <a:gd name="connsiteX96" fmla="*/ 967772 w 2103404"/>
              <a:gd name="connsiteY96" fmla="*/ 2031305 h 2244947"/>
              <a:gd name="connsiteX97" fmla="*/ 911934 w 2103404"/>
              <a:gd name="connsiteY97" fmla="*/ 2031305 h 2244947"/>
              <a:gd name="connsiteX98" fmla="*/ 837158 w 2103404"/>
              <a:gd name="connsiteY98" fmla="*/ 2034218 h 2244947"/>
              <a:gd name="connsiteX99" fmla="*/ 833274 w 2103404"/>
              <a:gd name="connsiteY99" fmla="*/ 2035190 h 2244947"/>
              <a:gd name="connsiteX100" fmla="*/ 793944 w 2103404"/>
              <a:gd name="connsiteY100" fmla="*/ 2055583 h 2244947"/>
              <a:gd name="connsiteX101" fmla="*/ 751701 w 2103404"/>
              <a:gd name="connsiteY101" fmla="*/ 2064808 h 2244947"/>
              <a:gd name="connsiteX102" fmla="*/ 735678 w 2103404"/>
              <a:gd name="connsiteY102" fmla="*/ 2069664 h 2244947"/>
              <a:gd name="connsiteX103" fmla="*/ 718197 w 2103404"/>
              <a:gd name="connsiteY103" fmla="*/ 2057039 h 2244947"/>
              <a:gd name="connsiteX104" fmla="*/ 708486 w 2103404"/>
              <a:gd name="connsiteY104" fmla="*/ 2048785 h 2244947"/>
              <a:gd name="connsiteX105" fmla="*/ 677412 w 2103404"/>
              <a:gd name="connsiteY105" fmla="*/ 2019166 h 2244947"/>
              <a:gd name="connsiteX106" fmla="*/ 660416 w 2103404"/>
              <a:gd name="connsiteY106" fmla="*/ 1978380 h 2244947"/>
              <a:gd name="connsiteX107" fmla="*/ 629342 w 2103404"/>
              <a:gd name="connsiteY107" fmla="*/ 1959929 h 2244947"/>
              <a:gd name="connsiteX108" fmla="*/ 587099 w 2103404"/>
              <a:gd name="connsiteY108" fmla="*/ 1940992 h 2244947"/>
              <a:gd name="connsiteX109" fmla="*/ 584670 w 2103404"/>
              <a:gd name="connsiteY109" fmla="*/ 1930795 h 2244947"/>
              <a:gd name="connsiteX110" fmla="*/ 598752 w 2103404"/>
              <a:gd name="connsiteY110" fmla="*/ 1899235 h 2244947"/>
              <a:gd name="connsiteX111" fmla="*/ 597294 w 2103404"/>
              <a:gd name="connsiteY111" fmla="*/ 1869616 h 2244947"/>
              <a:gd name="connsiteX112" fmla="*/ 577873 w 2103404"/>
              <a:gd name="connsiteY112" fmla="*/ 1836113 h 2244947"/>
              <a:gd name="connsiteX113" fmla="*/ 558451 w 2103404"/>
              <a:gd name="connsiteY113" fmla="*/ 1811835 h 2244947"/>
              <a:gd name="connsiteX114" fmla="*/ 553595 w 2103404"/>
              <a:gd name="connsiteY114" fmla="*/ 1813292 h 2244947"/>
              <a:gd name="connsiteX115" fmla="*/ 553595 w 2103404"/>
              <a:gd name="connsiteY115" fmla="*/ 1833685 h 2244947"/>
              <a:gd name="connsiteX116" fmla="*/ 550196 w 2103404"/>
              <a:gd name="connsiteY116" fmla="*/ 1896321 h 2244947"/>
              <a:gd name="connsiteX117" fmla="*/ 560878 w 2103404"/>
              <a:gd name="connsiteY117" fmla="*/ 1918171 h 2244947"/>
              <a:gd name="connsiteX118" fmla="*/ 546312 w 2103404"/>
              <a:gd name="connsiteY118" fmla="*/ 1941963 h 2244947"/>
              <a:gd name="connsiteX119" fmla="*/ 520577 w 2103404"/>
              <a:gd name="connsiteY119" fmla="*/ 1927883 h 2244947"/>
              <a:gd name="connsiteX120" fmla="*/ 497756 w 2103404"/>
              <a:gd name="connsiteY120" fmla="*/ 1910888 h 2244947"/>
              <a:gd name="connsiteX121" fmla="*/ 470566 w 2103404"/>
              <a:gd name="connsiteY121" fmla="*/ 1935651 h 2244947"/>
              <a:gd name="connsiteX122" fmla="*/ 444345 w 2103404"/>
              <a:gd name="connsiteY122" fmla="*/ 1894379 h 2244947"/>
              <a:gd name="connsiteX123" fmla="*/ 419582 w 2103404"/>
              <a:gd name="connsiteY123" fmla="*/ 1862818 h 2244947"/>
              <a:gd name="connsiteX124" fmla="*/ 399675 w 2103404"/>
              <a:gd name="connsiteY124" fmla="*/ 1841940 h 2244947"/>
              <a:gd name="connsiteX125" fmla="*/ 388507 w 2103404"/>
              <a:gd name="connsiteY125" fmla="*/ 1825916 h 2244947"/>
              <a:gd name="connsiteX126" fmla="*/ 388507 w 2103404"/>
              <a:gd name="connsiteY126" fmla="*/ 1824945 h 2244947"/>
              <a:gd name="connsiteX127" fmla="*/ 360344 w 2103404"/>
              <a:gd name="connsiteY127" fmla="*/ 1803581 h 2244947"/>
              <a:gd name="connsiteX128" fmla="*/ 348206 w 2103404"/>
              <a:gd name="connsiteY128" fmla="*/ 1809408 h 2244947"/>
              <a:gd name="connsiteX129" fmla="*/ 330726 w 2103404"/>
              <a:gd name="connsiteY129" fmla="*/ 1805037 h 2244947"/>
              <a:gd name="connsiteX130" fmla="*/ 322471 w 2103404"/>
              <a:gd name="connsiteY130" fmla="*/ 1773477 h 2244947"/>
              <a:gd name="connsiteX131" fmla="*/ 313732 w 2103404"/>
              <a:gd name="connsiteY131" fmla="*/ 1750655 h 2244947"/>
              <a:gd name="connsiteX132" fmla="*/ 304991 w 2103404"/>
              <a:gd name="connsiteY132" fmla="*/ 1762308 h 2244947"/>
              <a:gd name="connsiteX133" fmla="*/ 286541 w 2103404"/>
              <a:gd name="connsiteY133" fmla="*/ 1766678 h 2244947"/>
              <a:gd name="connsiteX134" fmla="*/ 282656 w 2103404"/>
              <a:gd name="connsiteY134" fmla="*/ 1755511 h 2244947"/>
              <a:gd name="connsiteX135" fmla="*/ 273431 w 2103404"/>
              <a:gd name="connsiteY135" fmla="*/ 1726377 h 2244947"/>
              <a:gd name="connsiteX136" fmla="*/ 263234 w 2103404"/>
              <a:gd name="connsiteY136" fmla="*/ 1701128 h 2244947"/>
              <a:gd name="connsiteX137" fmla="*/ 269061 w 2103404"/>
              <a:gd name="connsiteY137" fmla="*/ 1678793 h 2244947"/>
              <a:gd name="connsiteX138" fmla="*/ 277315 w 2103404"/>
              <a:gd name="connsiteY138" fmla="*/ 1653544 h 2244947"/>
              <a:gd name="connsiteX139" fmla="*/ 266147 w 2103404"/>
              <a:gd name="connsiteY139" fmla="*/ 1632666 h 2244947"/>
              <a:gd name="connsiteX140" fmla="*/ 255465 w 2103404"/>
              <a:gd name="connsiteY140" fmla="*/ 1601590 h 2244947"/>
              <a:gd name="connsiteX141" fmla="*/ 239441 w 2103404"/>
              <a:gd name="connsiteY141" fmla="*/ 1502052 h 2244947"/>
              <a:gd name="connsiteX142" fmla="*/ 240413 w 2103404"/>
              <a:gd name="connsiteY142" fmla="*/ 1488942 h 2244947"/>
              <a:gd name="connsiteX143" fmla="*/ 243326 w 2103404"/>
              <a:gd name="connsiteY143" fmla="*/ 1461266 h 2244947"/>
              <a:gd name="connsiteX144" fmla="*/ 238957 w 2103404"/>
              <a:gd name="connsiteY144" fmla="*/ 1440873 h 2244947"/>
              <a:gd name="connsiteX145" fmla="*/ 238957 w 2103404"/>
              <a:gd name="connsiteY145" fmla="*/ 1419993 h 2244947"/>
              <a:gd name="connsiteX146" fmla="*/ 242355 w 2103404"/>
              <a:gd name="connsiteY146" fmla="*/ 1419022 h 2244947"/>
              <a:gd name="connsiteX147" fmla="*/ 261778 w 2103404"/>
              <a:gd name="connsiteY147" fmla="*/ 1441843 h 2244947"/>
              <a:gd name="connsiteX148" fmla="*/ 319073 w 2103404"/>
              <a:gd name="connsiteY148" fmla="*/ 1526330 h 2244947"/>
              <a:gd name="connsiteX149" fmla="*/ 390934 w 2103404"/>
              <a:gd name="connsiteY149" fmla="*/ 1599648 h 2244947"/>
              <a:gd name="connsiteX150" fmla="*/ 395305 w 2103404"/>
              <a:gd name="connsiteY150" fmla="*/ 1604018 h 2244947"/>
              <a:gd name="connsiteX151" fmla="*/ 470080 w 2103404"/>
              <a:gd name="connsiteY151" fmla="*/ 1684620 h 2244947"/>
              <a:gd name="connsiteX152" fmla="*/ 533688 w 2103404"/>
              <a:gd name="connsiteY152" fmla="*/ 1754539 h 2244947"/>
              <a:gd name="connsiteX153" fmla="*/ 543399 w 2103404"/>
              <a:gd name="connsiteY153" fmla="*/ 1761823 h 2244947"/>
              <a:gd name="connsiteX154" fmla="*/ 648764 w 2103404"/>
              <a:gd name="connsiteY154" fmla="*/ 1821546 h 2244947"/>
              <a:gd name="connsiteX155" fmla="*/ 670128 w 2103404"/>
              <a:gd name="connsiteY155" fmla="*/ 1824460 h 2244947"/>
              <a:gd name="connsiteX156" fmla="*/ 678382 w 2103404"/>
              <a:gd name="connsiteY156" fmla="*/ 1827372 h 2244947"/>
              <a:gd name="connsiteX157" fmla="*/ 711886 w 2103404"/>
              <a:gd name="connsiteY157" fmla="*/ 1850193 h 2244947"/>
              <a:gd name="connsiteX158" fmla="*/ 804140 w 2103404"/>
              <a:gd name="connsiteY158" fmla="*/ 1881269 h 2244947"/>
              <a:gd name="connsiteX159" fmla="*/ 921159 w 2103404"/>
              <a:gd name="connsiteY159" fmla="*/ 1912345 h 2244947"/>
              <a:gd name="connsiteX160" fmla="*/ 1103728 w 2103404"/>
              <a:gd name="connsiteY160" fmla="*/ 1929825 h 2244947"/>
              <a:gd name="connsiteX161" fmla="*/ 1238711 w 2103404"/>
              <a:gd name="connsiteY161" fmla="*/ 1921570 h 2244947"/>
              <a:gd name="connsiteX162" fmla="*/ 1279498 w 2103404"/>
              <a:gd name="connsiteY162" fmla="*/ 1908946 h 2244947"/>
              <a:gd name="connsiteX163" fmla="*/ 1336793 w 2103404"/>
              <a:gd name="connsiteY163" fmla="*/ 1894379 h 2244947"/>
              <a:gd name="connsiteX164" fmla="*/ 1363013 w 2103404"/>
              <a:gd name="connsiteY164" fmla="*/ 1878841 h 2244947"/>
              <a:gd name="connsiteX165" fmla="*/ 1389719 w 2103404"/>
              <a:gd name="connsiteY165" fmla="*/ 1867673 h 2244947"/>
              <a:gd name="connsiteX166" fmla="*/ 1471292 w 2103404"/>
              <a:gd name="connsiteY166" fmla="*/ 1844852 h 2244947"/>
              <a:gd name="connsiteX167" fmla="*/ 1563061 w 2103404"/>
              <a:gd name="connsiteY167" fmla="*/ 1795326 h 2244947"/>
              <a:gd name="connsiteX168" fmla="*/ 1577627 w 2103404"/>
              <a:gd name="connsiteY168" fmla="*/ 1777846 h 2244947"/>
              <a:gd name="connsiteX169" fmla="*/ 1583454 w 2103404"/>
              <a:gd name="connsiteY169" fmla="*/ 1770563 h 2244947"/>
              <a:gd name="connsiteX170" fmla="*/ 1667455 w 2103404"/>
              <a:gd name="connsiteY170" fmla="*/ 1697730 h 2244947"/>
              <a:gd name="connsiteX171" fmla="*/ 1728150 w 2103404"/>
              <a:gd name="connsiteY171" fmla="*/ 1638006 h 2244947"/>
              <a:gd name="connsiteX172" fmla="*/ 1733491 w 2103404"/>
              <a:gd name="connsiteY172" fmla="*/ 1631695 h 2244947"/>
              <a:gd name="connsiteX173" fmla="*/ 1781561 w 2103404"/>
              <a:gd name="connsiteY173" fmla="*/ 1548665 h 2244947"/>
              <a:gd name="connsiteX174" fmla="*/ 1820405 w 2103404"/>
              <a:gd name="connsiteY174" fmla="*/ 1449126 h 2244947"/>
              <a:gd name="connsiteX175" fmla="*/ 1814579 w 2103404"/>
              <a:gd name="connsiteY175" fmla="*/ 1385519 h 2244947"/>
              <a:gd name="connsiteX176" fmla="*/ 1812636 w 2103404"/>
              <a:gd name="connsiteY176" fmla="*/ 1288894 h 2244947"/>
              <a:gd name="connsiteX177" fmla="*/ 1815549 w 2103404"/>
              <a:gd name="connsiteY177" fmla="*/ 1268015 h 2244947"/>
              <a:gd name="connsiteX178" fmla="*/ 1839342 w 2103404"/>
              <a:gd name="connsiteY178" fmla="*/ 1177216 h 2244947"/>
              <a:gd name="connsiteX179" fmla="*/ 1842254 w 2103404"/>
              <a:gd name="connsiteY179" fmla="*/ 1131574 h 2244947"/>
              <a:gd name="connsiteX180" fmla="*/ 1815549 w 2103404"/>
              <a:gd name="connsiteY180" fmla="*/ 1075737 h 2244947"/>
              <a:gd name="connsiteX181" fmla="*/ 1776220 w 2103404"/>
              <a:gd name="connsiteY181" fmla="*/ 1004846 h 2244947"/>
              <a:gd name="connsiteX182" fmla="*/ 1761168 w 2103404"/>
              <a:gd name="connsiteY182" fmla="*/ 987366 h 2244947"/>
              <a:gd name="connsiteX183" fmla="*/ 1653860 w 2103404"/>
              <a:gd name="connsiteY183" fmla="*/ 854323 h 2244947"/>
              <a:gd name="connsiteX184" fmla="*/ 1576171 w 2103404"/>
              <a:gd name="connsiteY184" fmla="*/ 769352 h 2244947"/>
              <a:gd name="connsiteX185" fmla="*/ 1571801 w 2103404"/>
              <a:gd name="connsiteY185" fmla="*/ 758185 h 2244947"/>
              <a:gd name="connsiteX186" fmla="*/ 1567432 w 2103404"/>
              <a:gd name="connsiteY186" fmla="*/ 749930 h 2244947"/>
              <a:gd name="connsiteX187" fmla="*/ 1548980 w 2103404"/>
              <a:gd name="connsiteY187" fmla="*/ 742647 h 2244947"/>
              <a:gd name="connsiteX188" fmla="*/ 1524217 w 2103404"/>
              <a:gd name="connsiteY188" fmla="*/ 715941 h 2244947"/>
              <a:gd name="connsiteX189" fmla="*/ 1516934 w 2103404"/>
              <a:gd name="connsiteY189" fmla="*/ 707687 h 2244947"/>
              <a:gd name="connsiteX190" fmla="*/ 1459638 w 2103404"/>
              <a:gd name="connsiteY190" fmla="*/ 671756 h 2244947"/>
              <a:gd name="connsiteX191" fmla="*/ 1404771 w 2103404"/>
              <a:gd name="connsiteY191" fmla="*/ 620773 h 2244947"/>
              <a:gd name="connsiteX192" fmla="*/ 1449927 w 2103404"/>
              <a:gd name="connsiteY192" fmla="*/ 629998 h 2244947"/>
              <a:gd name="connsiteX193" fmla="*/ 1606761 w 2103404"/>
              <a:gd name="connsiteY193" fmla="*/ 719826 h 2244947"/>
              <a:gd name="connsiteX194" fmla="*/ 1622785 w 2103404"/>
              <a:gd name="connsiteY194" fmla="*/ 728079 h 2244947"/>
              <a:gd name="connsiteX195" fmla="*/ 1636865 w 2103404"/>
              <a:gd name="connsiteY195" fmla="*/ 734878 h 2244947"/>
              <a:gd name="connsiteX196" fmla="*/ 1710184 w 2103404"/>
              <a:gd name="connsiteY196" fmla="*/ 800428 h 2244947"/>
              <a:gd name="connsiteX197" fmla="*/ 1764081 w 2103404"/>
              <a:gd name="connsiteY197" fmla="*/ 865006 h 2244947"/>
              <a:gd name="connsiteX198" fmla="*/ 1814579 w 2103404"/>
              <a:gd name="connsiteY198" fmla="*/ 933469 h 2244947"/>
              <a:gd name="connsiteX199" fmla="*/ 1833515 w 2103404"/>
              <a:gd name="connsiteY199" fmla="*/ 950463 h 2244947"/>
              <a:gd name="connsiteX200" fmla="*/ 1838370 w 2103404"/>
              <a:gd name="connsiteY200" fmla="*/ 932013 h 2244947"/>
              <a:gd name="connsiteX201" fmla="*/ 1817491 w 2103404"/>
              <a:gd name="connsiteY201" fmla="*/ 887341 h 2244947"/>
              <a:gd name="connsiteX202" fmla="*/ 1750485 w 2103404"/>
              <a:gd name="connsiteY202" fmla="*/ 817907 h 2244947"/>
              <a:gd name="connsiteX203" fmla="*/ 1709213 w 2103404"/>
              <a:gd name="connsiteY203" fmla="*/ 768866 h 2244947"/>
              <a:gd name="connsiteX204" fmla="*/ 1691248 w 2103404"/>
              <a:gd name="connsiteY204" fmla="*/ 745074 h 2244947"/>
              <a:gd name="connsiteX205" fmla="*/ 1655317 w 2103404"/>
              <a:gd name="connsiteY205" fmla="*/ 716912 h 2244947"/>
              <a:gd name="connsiteX206" fmla="*/ 1611131 w 2103404"/>
              <a:gd name="connsiteY206" fmla="*/ 677583 h 2244947"/>
              <a:gd name="connsiteX207" fmla="*/ 1546067 w 2103404"/>
              <a:gd name="connsiteY207" fmla="*/ 608148 h 2244947"/>
              <a:gd name="connsiteX208" fmla="*/ 1497511 w 2103404"/>
              <a:gd name="connsiteY208" fmla="*/ 569303 h 2244947"/>
              <a:gd name="connsiteX209" fmla="*/ 1483431 w 2103404"/>
              <a:gd name="connsiteY209" fmla="*/ 548425 h 2244947"/>
              <a:gd name="connsiteX210" fmla="*/ 1459153 w 2103404"/>
              <a:gd name="connsiteY210" fmla="*/ 516379 h 2244947"/>
              <a:gd name="connsiteX211" fmla="*/ 1437303 w 2103404"/>
              <a:gd name="connsiteY211" fmla="*/ 497928 h 2244947"/>
              <a:gd name="connsiteX212" fmla="*/ 1435846 w 2103404"/>
              <a:gd name="connsiteY212" fmla="*/ 478991 h 2244947"/>
              <a:gd name="connsiteX213" fmla="*/ 1437788 w 2103404"/>
              <a:gd name="connsiteY213" fmla="*/ 473649 h 2244947"/>
              <a:gd name="connsiteX214" fmla="*/ 1413996 w 2103404"/>
              <a:gd name="connsiteY214" fmla="*/ 460054 h 2244947"/>
              <a:gd name="connsiteX215" fmla="*/ 1415939 w 2103404"/>
              <a:gd name="connsiteY215" fmla="*/ 456170 h 2244947"/>
              <a:gd name="connsiteX216" fmla="*/ 1442644 w 2103404"/>
              <a:gd name="connsiteY216" fmla="*/ 470737 h 2244947"/>
              <a:gd name="connsiteX217" fmla="*/ 1530529 w 2103404"/>
              <a:gd name="connsiteY217" fmla="*/ 521234 h 2244947"/>
              <a:gd name="connsiteX218" fmla="*/ 1582484 w 2103404"/>
              <a:gd name="connsiteY218" fmla="*/ 555708 h 2244947"/>
              <a:gd name="connsiteX219" fmla="*/ 1590252 w 2103404"/>
              <a:gd name="connsiteY219" fmla="*/ 560564 h 2244947"/>
              <a:gd name="connsiteX220" fmla="*/ 1651918 w 2103404"/>
              <a:gd name="connsiteY220" fmla="*/ 603293 h 2244947"/>
              <a:gd name="connsiteX221" fmla="*/ 1667455 w 2103404"/>
              <a:gd name="connsiteY221" fmla="*/ 611062 h 2244947"/>
              <a:gd name="connsiteX222" fmla="*/ 1676681 w 2103404"/>
              <a:gd name="connsiteY222" fmla="*/ 618345 h 2244947"/>
              <a:gd name="connsiteX223" fmla="*/ 1708727 w 2103404"/>
              <a:gd name="connsiteY223" fmla="*/ 650877 h 2244947"/>
              <a:gd name="connsiteX224" fmla="*/ 1713098 w 2103404"/>
              <a:gd name="connsiteY224" fmla="*/ 647963 h 2244947"/>
              <a:gd name="connsiteX225" fmla="*/ 1704843 w 2103404"/>
              <a:gd name="connsiteY225" fmla="*/ 629027 h 2244947"/>
              <a:gd name="connsiteX226" fmla="*/ 1648034 w 2103404"/>
              <a:gd name="connsiteY226" fmla="*/ 509095 h 2244947"/>
              <a:gd name="connsiteX227" fmla="*/ 1626669 w 2103404"/>
              <a:gd name="connsiteY227" fmla="*/ 457627 h 2244947"/>
              <a:gd name="connsiteX228" fmla="*/ 1488772 w 2103404"/>
              <a:gd name="connsiteY228" fmla="*/ 313417 h 2244947"/>
              <a:gd name="connsiteX229" fmla="*/ 1404285 w 2103404"/>
              <a:gd name="connsiteY229" fmla="*/ 277486 h 2244947"/>
              <a:gd name="connsiteX230" fmla="*/ 1238711 w 2103404"/>
              <a:gd name="connsiteY230" fmla="*/ 206595 h 2244947"/>
              <a:gd name="connsiteX231" fmla="*/ 1127519 w 2103404"/>
              <a:gd name="connsiteY231" fmla="*/ 165324 h 2244947"/>
              <a:gd name="connsiteX232" fmla="*/ 1075566 w 2103404"/>
              <a:gd name="connsiteY232" fmla="*/ 141045 h 2244947"/>
              <a:gd name="connsiteX233" fmla="*/ 1065855 w 2103404"/>
              <a:gd name="connsiteY233" fmla="*/ 137161 h 2244947"/>
              <a:gd name="connsiteX234" fmla="*/ 1021669 w 2103404"/>
              <a:gd name="connsiteY234" fmla="*/ 126965 h 2244947"/>
              <a:gd name="connsiteX235" fmla="*/ 1012929 w 2103404"/>
              <a:gd name="connsiteY235" fmla="*/ 120652 h 2244947"/>
              <a:gd name="connsiteX236" fmla="*/ 992536 w 2103404"/>
              <a:gd name="connsiteY236" fmla="*/ 109971 h 2244947"/>
              <a:gd name="connsiteX237" fmla="*/ 631769 w 2103404"/>
              <a:gd name="connsiteY237" fmla="*/ 168237 h 2244947"/>
              <a:gd name="connsiteX238" fmla="*/ 440461 w 2103404"/>
              <a:gd name="connsiteY238" fmla="*/ 271660 h 2244947"/>
              <a:gd name="connsiteX239" fmla="*/ 429779 w 2103404"/>
              <a:gd name="connsiteY239" fmla="*/ 282827 h 2244947"/>
              <a:gd name="connsiteX240" fmla="*/ 409871 w 2103404"/>
              <a:gd name="connsiteY240" fmla="*/ 297394 h 2244947"/>
              <a:gd name="connsiteX241" fmla="*/ 404530 w 2103404"/>
              <a:gd name="connsiteY241" fmla="*/ 301764 h 2244947"/>
              <a:gd name="connsiteX242" fmla="*/ 342380 w 2103404"/>
              <a:gd name="connsiteY242" fmla="*/ 378481 h 2244947"/>
              <a:gd name="connsiteX243" fmla="*/ 301107 w 2103404"/>
              <a:gd name="connsiteY243" fmla="*/ 428979 h 2244947"/>
              <a:gd name="connsiteX244" fmla="*/ 301593 w 2103404"/>
              <a:gd name="connsiteY244" fmla="*/ 453257 h 2244947"/>
              <a:gd name="connsiteX245" fmla="*/ 302079 w 2103404"/>
              <a:gd name="connsiteY245" fmla="*/ 454228 h 2244947"/>
              <a:gd name="connsiteX246" fmla="*/ 289939 w 2103404"/>
              <a:gd name="connsiteY246" fmla="*/ 490159 h 2244947"/>
              <a:gd name="connsiteX247" fmla="*/ 271489 w 2103404"/>
              <a:gd name="connsiteY247" fmla="*/ 494043 h 2244947"/>
              <a:gd name="connsiteX248" fmla="*/ 253523 w 2103404"/>
              <a:gd name="connsiteY248" fmla="*/ 494043 h 2244947"/>
              <a:gd name="connsiteX249" fmla="*/ 250124 w 2103404"/>
              <a:gd name="connsiteY249" fmla="*/ 515893 h 2244947"/>
              <a:gd name="connsiteX250" fmla="*/ 226332 w 2103404"/>
              <a:gd name="connsiteY250" fmla="*/ 561050 h 2244947"/>
              <a:gd name="connsiteX251" fmla="*/ 222933 w 2103404"/>
              <a:gd name="connsiteY251" fmla="*/ 569789 h 2244947"/>
              <a:gd name="connsiteX252" fmla="*/ 209337 w 2103404"/>
              <a:gd name="connsiteY252" fmla="*/ 627570 h 2244947"/>
              <a:gd name="connsiteX253" fmla="*/ 200598 w 2103404"/>
              <a:gd name="connsiteY253" fmla="*/ 644565 h 2244947"/>
              <a:gd name="connsiteX254" fmla="*/ 176319 w 2103404"/>
              <a:gd name="connsiteY254" fmla="*/ 730993 h 2244947"/>
              <a:gd name="connsiteX255" fmla="*/ 158839 w 2103404"/>
              <a:gd name="connsiteY255" fmla="*/ 831502 h 2244947"/>
              <a:gd name="connsiteX256" fmla="*/ 148158 w 2103404"/>
              <a:gd name="connsiteY256" fmla="*/ 847526 h 2244947"/>
              <a:gd name="connsiteX257" fmla="*/ 149614 w 2103404"/>
              <a:gd name="connsiteY257" fmla="*/ 865006 h 2244947"/>
              <a:gd name="connsiteX258" fmla="*/ 156897 w 2103404"/>
              <a:gd name="connsiteY258" fmla="*/ 880544 h 2244947"/>
              <a:gd name="connsiteX259" fmla="*/ 155927 w 2103404"/>
              <a:gd name="connsiteY259" fmla="*/ 990764 h 2244947"/>
              <a:gd name="connsiteX260" fmla="*/ 160782 w 2103404"/>
              <a:gd name="connsiteY260" fmla="*/ 1051944 h 2244947"/>
              <a:gd name="connsiteX261" fmla="*/ 157869 w 2103404"/>
              <a:gd name="connsiteY261" fmla="*/ 1062141 h 2244947"/>
              <a:gd name="connsiteX262" fmla="*/ 145245 w 2103404"/>
              <a:gd name="connsiteY262" fmla="*/ 1104384 h 2244947"/>
              <a:gd name="connsiteX263" fmla="*/ 155441 w 2103404"/>
              <a:gd name="connsiteY263" fmla="*/ 1158280 h 2244947"/>
              <a:gd name="connsiteX264" fmla="*/ 156897 w 2103404"/>
              <a:gd name="connsiteY264" fmla="*/ 1190812 h 2244947"/>
              <a:gd name="connsiteX265" fmla="*/ 160782 w 2103404"/>
              <a:gd name="connsiteY265" fmla="*/ 1212177 h 2244947"/>
              <a:gd name="connsiteX266" fmla="*/ 140389 w 2103404"/>
              <a:gd name="connsiteY266" fmla="*/ 1223830 h 2244947"/>
              <a:gd name="connsiteX267" fmla="*/ 136504 w 2103404"/>
              <a:gd name="connsiteY267" fmla="*/ 1236454 h 2244947"/>
              <a:gd name="connsiteX268" fmla="*/ 132134 w 2103404"/>
              <a:gd name="connsiteY268" fmla="*/ 1243252 h 2244947"/>
              <a:gd name="connsiteX269" fmla="*/ 141845 w 2103404"/>
              <a:gd name="connsiteY269" fmla="*/ 1247622 h 2244947"/>
              <a:gd name="connsiteX270" fmla="*/ 142817 w 2103404"/>
              <a:gd name="connsiteY270" fmla="*/ 1250049 h 2244947"/>
              <a:gd name="connsiteX271" fmla="*/ 95233 w 2103404"/>
              <a:gd name="connsiteY271" fmla="*/ 1298119 h 2244947"/>
              <a:gd name="connsiteX272" fmla="*/ 115626 w 2103404"/>
              <a:gd name="connsiteY272" fmla="*/ 1304432 h 2244947"/>
              <a:gd name="connsiteX273" fmla="*/ 103486 w 2103404"/>
              <a:gd name="connsiteY273" fmla="*/ 1309773 h 2244947"/>
              <a:gd name="connsiteX274" fmla="*/ 90377 w 2103404"/>
              <a:gd name="connsiteY274" fmla="*/ 1327739 h 2244947"/>
              <a:gd name="connsiteX275" fmla="*/ 85521 w 2103404"/>
              <a:gd name="connsiteY275" fmla="*/ 1338906 h 2244947"/>
              <a:gd name="connsiteX276" fmla="*/ 64643 w 2103404"/>
              <a:gd name="connsiteY276" fmla="*/ 1361241 h 2244947"/>
              <a:gd name="connsiteX277" fmla="*/ 38908 w 2103404"/>
              <a:gd name="connsiteY277" fmla="*/ 1370952 h 2244947"/>
              <a:gd name="connsiteX278" fmla="*/ 45220 w 2103404"/>
              <a:gd name="connsiteY278" fmla="*/ 1355901 h 2244947"/>
              <a:gd name="connsiteX279" fmla="*/ 42792 w 2103404"/>
              <a:gd name="connsiteY279" fmla="*/ 1328709 h 2244947"/>
              <a:gd name="connsiteX280" fmla="*/ 33081 w 2103404"/>
              <a:gd name="connsiteY280" fmla="*/ 1325311 h 2244947"/>
              <a:gd name="connsiteX281" fmla="*/ 30653 w 2103404"/>
              <a:gd name="connsiteY281" fmla="*/ 1334050 h 2244947"/>
              <a:gd name="connsiteX282" fmla="*/ 30168 w 2103404"/>
              <a:gd name="connsiteY282" fmla="*/ 1339877 h 2244947"/>
              <a:gd name="connsiteX283" fmla="*/ 14145 w 2103404"/>
              <a:gd name="connsiteY283" fmla="*/ 1321912 h 2244947"/>
              <a:gd name="connsiteX284" fmla="*/ 11717 w 2103404"/>
              <a:gd name="connsiteY284" fmla="*/ 1297149 h 2244947"/>
              <a:gd name="connsiteX285" fmla="*/ 6862 w 2103404"/>
              <a:gd name="connsiteY285" fmla="*/ 1209264 h 2244947"/>
              <a:gd name="connsiteX286" fmla="*/ 63 w 2103404"/>
              <a:gd name="connsiteY286" fmla="*/ 1058741 h 2244947"/>
              <a:gd name="connsiteX287" fmla="*/ 2977 w 2103404"/>
              <a:gd name="connsiteY287" fmla="*/ 974256 h 2244947"/>
              <a:gd name="connsiteX288" fmla="*/ 11717 w 2103404"/>
              <a:gd name="connsiteY288" fmla="*/ 956290 h 2244947"/>
              <a:gd name="connsiteX289" fmla="*/ 29683 w 2103404"/>
              <a:gd name="connsiteY289" fmla="*/ 952406 h 2244947"/>
              <a:gd name="connsiteX290" fmla="*/ 34538 w 2103404"/>
              <a:gd name="connsiteY290" fmla="*/ 951435 h 2244947"/>
              <a:gd name="connsiteX291" fmla="*/ 34053 w 2103404"/>
              <a:gd name="connsiteY291" fmla="*/ 935897 h 2244947"/>
              <a:gd name="connsiteX292" fmla="*/ 49590 w 2103404"/>
              <a:gd name="connsiteY292" fmla="*/ 896081 h 2244947"/>
              <a:gd name="connsiteX293" fmla="*/ 80181 w 2103404"/>
              <a:gd name="connsiteY293" fmla="*/ 852867 h 2244947"/>
              <a:gd name="connsiteX294" fmla="*/ 84065 w 2103404"/>
              <a:gd name="connsiteY294" fmla="*/ 842185 h 2244947"/>
              <a:gd name="connsiteX295" fmla="*/ 88434 w 2103404"/>
              <a:gd name="connsiteY295" fmla="*/ 786832 h 2244947"/>
              <a:gd name="connsiteX296" fmla="*/ 94261 w 2103404"/>
              <a:gd name="connsiteY296" fmla="*/ 777121 h 2244947"/>
              <a:gd name="connsiteX297" fmla="*/ 99602 w 2103404"/>
              <a:gd name="connsiteY297" fmla="*/ 754785 h 2244947"/>
              <a:gd name="connsiteX298" fmla="*/ 102516 w 2103404"/>
              <a:gd name="connsiteY298" fmla="*/ 746045 h 2244947"/>
              <a:gd name="connsiteX299" fmla="*/ 123880 w 2103404"/>
              <a:gd name="connsiteY299" fmla="*/ 715941 h 2244947"/>
              <a:gd name="connsiteX300" fmla="*/ 126307 w 2103404"/>
              <a:gd name="connsiteY300" fmla="*/ 639224 h 2244947"/>
              <a:gd name="connsiteX301" fmla="*/ 177777 w 2103404"/>
              <a:gd name="connsiteY301" fmla="*/ 595038 h 2244947"/>
              <a:gd name="connsiteX302" fmla="*/ 201083 w 2103404"/>
              <a:gd name="connsiteY302" fmla="*/ 535315 h 2244947"/>
              <a:gd name="connsiteX303" fmla="*/ 212251 w 2103404"/>
              <a:gd name="connsiteY303" fmla="*/ 513950 h 2244947"/>
              <a:gd name="connsiteX304" fmla="*/ 209337 w 2103404"/>
              <a:gd name="connsiteY304" fmla="*/ 487245 h 2244947"/>
              <a:gd name="connsiteX305" fmla="*/ 230702 w 2103404"/>
              <a:gd name="connsiteY305" fmla="*/ 440633 h 2244947"/>
              <a:gd name="connsiteX306" fmla="*/ 261292 w 2103404"/>
              <a:gd name="connsiteY306" fmla="*/ 408100 h 2244947"/>
              <a:gd name="connsiteX307" fmla="*/ 266633 w 2103404"/>
              <a:gd name="connsiteY307" fmla="*/ 396447 h 2244947"/>
              <a:gd name="connsiteX308" fmla="*/ 269546 w 2103404"/>
              <a:gd name="connsiteY308" fmla="*/ 387222 h 2244947"/>
              <a:gd name="connsiteX309" fmla="*/ 408414 w 2103404"/>
              <a:gd name="connsiteY309" fmla="*/ 260978 h 2244947"/>
              <a:gd name="connsiteX310" fmla="*/ 543399 w 2103404"/>
              <a:gd name="connsiteY310" fmla="*/ 162410 h 2244947"/>
              <a:gd name="connsiteX311" fmla="*/ 567676 w 2103404"/>
              <a:gd name="connsiteY311" fmla="*/ 145901 h 2244947"/>
              <a:gd name="connsiteX312" fmla="*/ 580786 w 2103404"/>
              <a:gd name="connsiteY312" fmla="*/ 142017 h 2244947"/>
              <a:gd name="connsiteX313" fmla="*/ 587584 w 2103404"/>
              <a:gd name="connsiteY313" fmla="*/ 140075 h 2244947"/>
              <a:gd name="connsiteX314" fmla="*/ 750245 w 2103404"/>
              <a:gd name="connsiteY314" fmla="*/ 61415 h 2244947"/>
              <a:gd name="connsiteX315" fmla="*/ 780835 w 2103404"/>
              <a:gd name="connsiteY315" fmla="*/ 49762 h 2244947"/>
              <a:gd name="connsiteX316" fmla="*/ 840557 w 2103404"/>
              <a:gd name="connsiteY316" fmla="*/ 35195 h 2244947"/>
              <a:gd name="connsiteX317" fmla="*/ 872118 w 2103404"/>
              <a:gd name="connsiteY317" fmla="*/ 27912 h 2244947"/>
              <a:gd name="connsiteX318" fmla="*/ 988165 w 2103404"/>
              <a:gd name="connsiteY318" fmla="*/ 4120 h 2244947"/>
              <a:gd name="connsiteX319" fmla="*/ 1069253 w 2103404"/>
              <a:gd name="connsiteY319" fmla="*/ 53 h 2244947"/>
              <a:gd name="connsiteX320" fmla="*/ 1150341 w 2103404"/>
              <a:gd name="connsiteY320" fmla="*/ 3634 h 2244947"/>
              <a:gd name="connsiteX321" fmla="*/ 1619871 w 2103404"/>
              <a:gd name="connsiteY321" fmla="*/ 154641 h 2244947"/>
              <a:gd name="connsiteX322" fmla="*/ 1760196 w 2103404"/>
              <a:gd name="connsiteY322" fmla="*/ 269232 h 2244947"/>
              <a:gd name="connsiteX323" fmla="*/ 1766023 w 2103404"/>
              <a:gd name="connsiteY323" fmla="*/ 284769 h 2244947"/>
              <a:gd name="connsiteX324" fmla="*/ 1769421 w 2103404"/>
              <a:gd name="connsiteY324" fmla="*/ 298851 h 2244947"/>
              <a:gd name="connsiteX325" fmla="*/ 1725722 w 2103404"/>
              <a:gd name="connsiteY325" fmla="*/ 293995 h 2244947"/>
              <a:gd name="connsiteX326" fmla="*/ 1749514 w 2103404"/>
              <a:gd name="connsiteY326" fmla="*/ 308562 h 2244947"/>
              <a:gd name="connsiteX327" fmla="*/ 1756798 w 2103404"/>
              <a:gd name="connsiteY327" fmla="*/ 324585 h 2244947"/>
              <a:gd name="connsiteX328" fmla="*/ 1794185 w 2103404"/>
              <a:gd name="connsiteY328" fmla="*/ 318758 h 2244947"/>
              <a:gd name="connsiteX329" fmla="*/ 1806810 w 2103404"/>
              <a:gd name="connsiteY329" fmla="*/ 323128 h 2244947"/>
              <a:gd name="connsiteX330" fmla="*/ 1998603 w 2103404"/>
              <a:gd name="connsiteY330" fmla="*/ 635825 h 2244947"/>
              <a:gd name="connsiteX331" fmla="*/ 2009771 w 2103404"/>
              <a:gd name="connsiteY331" fmla="*/ 650391 h 2244947"/>
              <a:gd name="connsiteX332" fmla="*/ 2024337 w 2103404"/>
              <a:gd name="connsiteY332" fmla="*/ 672242 h 2244947"/>
              <a:gd name="connsiteX333" fmla="*/ 2058812 w 2103404"/>
              <a:gd name="connsiteY333" fmla="*/ 782948 h 2244947"/>
              <a:gd name="connsiteX334" fmla="*/ 2102511 w 2103404"/>
              <a:gd name="connsiteY334" fmla="*/ 1009215 h 2244947"/>
              <a:gd name="connsiteX335" fmla="*/ 2076778 w 2103404"/>
              <a:gd name="connsiteY335" fmla="*/ 1122349 h 2244947"/>
              <a:gd name="connsiteX336" fmla="*/ 2075806 w 2103404"/>
              <a:gd name="connsiteY336" fmla="*/ 1132060 h 2244947"/>
              <a:gd name="connsiteX337" fmla="*/ 2076292 w 2103404"/>
              <a:gd name="connsiteY337" fmla="*/ 1194696 h 2244947"/>
              <a:gd name="connsiteX338" fmla="*/ 2053957 w 2103404"/>
              <a:gd name="connsiteY338" fmla="*/ 1251507 h 2244947"/>
              <a:gd name="connsiteX339" fmla="*/ 2051043 w 2103404"/>
              <a:gd name="connsiteY339" fmla="*/ 1319484 h 2244947"/>
              <a:gd name="connsiteX340" fmla="*/ 2051043 w 2103404"/>
              <a:gd name="connsiteY340" fmla="*/ 1357843 h 2244947"/>
              <a:gd name="connsiteX341" fmla="*/ 2046672 w 2103404"/>
              <a:gd name="connsiteY341" fmla="*/ 1394259 h 2244947"/>
              <a:gd name="connsiteX342" fmla="*/ 2039389 w 2103404"/>
              <a:gd name="connsiteY342" fmla="*/ 1548179 h 2244947"/>
              <a:gd name="connsiteX343" fmla="*/ 2022395 w 2103404"/>
              <a:gd name="connsiteY343" fmla="*/ 1658400 h 2244947"/>
              <a:gd name="connsiteX344" fmla="*/ 1985979 w 2103404"/>
              <a:gd name="connsiteY344" fmla="*/ 1712782 h 224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2103404" h="2244947">
                <a:moveTo>
                  <a:pt x="292367" y="1718609"/>
                </a:moveTo>
                <a:cubicBezTo>
                  <a:pt x="297222" y="1717152"/>
                  <a:pt x="302563" y="1713268"/>
                  <a:pt x="305477" y="1709383"/>
                </a:cubicBezTo>
                <a:cubicBezTo>
                  <a:pt x="307905" y="1705984"/>
                  <a:pt x="306934" y="1700644"/>
                  <a:pt x="307905" y="1696273"/>
                </a:cubicBezTo>
                <a:cubicBezTo>
                  <a:pt x="298194" y="1695788"/>
                  <a:pt x="289939" y="1695788"/>
                  <a:pt x="281200" y="1695788"/>
                </a:cubicBezTo>
                <a:cubicBezTo>
                  <a:pt x="283142" y="1712297"/>
                  <a:pt x="287026" y="1720065"/>
                  <a:pt x="292367" y="1718609"/>
                </a:cubicBezTo>
                <a:close/>
                <a:moveTo>
                  <a:pt x="248668" y="1921083"/>
                </a:moveTo>
                <a:cubicBezTo>
                  <a:pt x="244783" y="1917684"/>
                  <a:pt x="240413" y="1914771"/>
                  <a:pt x="236529" y="1910887"/>
                </a:cubicBezTo>
                <a:cubicBezTo>
                  <a:pt x="221477" y="1894864"/>
                  <a:pt x="205939" y="1878840"/>
                  <a:pt x="191373" y="1861846"/>
                </a:cubicBezTo>
                <a:cubicBezTo>
                  <a:pt x="185060" y="1854562"/>
                  <a:pt x="181662" y="1844851"/>
                  <a:pt x="176805" y="1836112"/>
                </a:cubicBezTo>
                <a:cubicBezTo>
                  <a:pt x="160297" y="1808921"/>
                  <a:pt x="141846" y="1783186"/>
                  <a:pt x="127279" y="1755024"/>
                </a:cubicBezTo>
                <a:cubicBezTo>
                  <a:pt x="116112" y="1734631"/>
                  <a:pt x="109313" y="1711810"/>
                  <a:pt x="100574" y="1689960"/>
                </a:cubicBezTo>
                <a:cubicBezTo>
                  <a:pt x="100088" y="1688503"/>
                  <a:pt x="100088" y="1686075"/>
                  <a:pt x="99117" y="1685105"/>
                </a:cubicBezTo>
                <a:cubicBezTo>
                  <a:pt x="78238" y="1657913"/>
                  <a:pt x="80180" y="1622469"/>
                  <a:pt x="67070" y="1591879"/>
                </a:cubicBezTo>
                <a:cubicBezTo>
                  <a:pt x="71683" y="1589936"/>
                  <a:pt x="75082" y="1589693"/>
                  <a:pt x="77631" y="1590846"/>
                </a:cubicBezTo>
                <a:cubicBezTo>
                  <a:pt x="80180" y="1592000"/>
                  <a:pt x="81880" y="1594549"/>
                  <a:pt x="83094" y="1598190"/>
                </a:cubicBezTo>
                <a:cubicBezTo>
                  <a:pt x="87464" y="1610815"/>
                  <a:pt x="91833" y="1622953"/>
                  <a:pt x="96203" y="1635578"/>
                </a:cubicBezTo>
                <a:cubicBezTo>
                  <a:pt x="96689" y="1637035"/>
                  <a:pt x="97175" y="1638006"/>
                  <a:pt x="97660" y="1639463"/>
                </a:cubicBezTo>
                <a:cubicBezTo>
                  <a:pt x="119996" y="1685591"/>
                  <a:pt x="142331" y="1731717"/>
                  <a:pt x="164667" y="1777845"/>
                </a:cubicBezTo>
                <a:cubicBezTo>
                  <a:pt x="179719" y="1808435"/>
                  <a:pt x="196714" y="1838054"/>
                  <a:pt x="220992" y="1862817"/>
                </a:cubicBezTo>
                <a:cubicBezTo>
                  <a:pt x="221963" y="1863788"/>
                  <a:pt x="222934" y="1864274"/>
                  <a:pt x="222934" y="1865244"/>
                </a:cubicBezTo>
                <a:cubicBezTo>
                  <a:pt x="224876" y="1884667"/>
                  <a:pt x="239928" y="1897292"/>
                  <a:pt x="248182" y="1912829"/>
                </a:cubicBezTo>
                <a:cubicBezTo>
                  <a:pt x="249154" y="1914771"/>
                  <a:pt x="249640" y="1917199"/>
                  <a:pt x="248668" y="1921083"/>
                </a:cubicBezTo>
                <a:close/>
                <a:moveTo>
                  <a:pt x="561364" y="1811350"/>
                </a:moveTo>
                <a:cubicBezTo>
                  <a:pt x="559421" y="1804551"/>
                  <a:pt x="558451" y="1799696"/>
                  <a:pt x="556994" y="1795326"/>
                </a:cubicBezTo>
                <a:cubicBezTo>
                  <a:pt x="555537" y="1791927"/>
                  <a:pt x="551653" y="1789499"/>
                  <a:pt x="550682" y="1786101"/>
                </a:cubicBezTo>
                <a:cubicBezTo>
                  <a:pt x="546797" y="1775419"/>
                  <a:pt x="541941" y="1772505"/>
                  <a:pt x="528832" y="1774447"/>
                </a:cubicBezTo>
                <a:cubicBezTo>
                  <a:pt x="533688" y="1784159"/>
                  <a:pt x="538543" y="1793870"/>
                  <a:pt x="544369" y="1804551"/>
                </a:cubicBezTo>
                <a:cubicBezTo>
                  <a:pt x="547283" y="1806009"/>
                  <a:pt x="552624" y="1807951"/>
                  <a:pt x="561364" y="1811350"/>
                </a:cubicBezTo>
                <a:close/>
                <a:moveTo>
                  <a:pt x="865806" y="1988334"/>
                </a:moveTo>
                <a:cubicBezTo>
                  <a:pt x="868598" y="1985784"/>
                  <a:pt x="869204" y="1982749"/>
                  <a:pt x="867262" y="1979351"/>
                </a:cubicBezTo>
                <a:cubicBezTo>
                  <a:pt x="864835" y="1974981"/>
                  <a:pt x="858037" y="1970611"/>
                  <a:pt x="852696" y="1970611"/>
                </a:cubicBezTo>
                <a:cubicBezTo>
                  <a:pt x="846384" y="1970611"/>
                  <a:pt x="845899" y="1981293"/>
                  <a:pt x="851240" y="1994403"/>
                </a:cubicBezTo>
                <a:cubicBezTo>
                  <a:pt x="858037" y="1992947"/>
                  <a:pt x="863014" y="1990883"/>
                  <a:pt x="865806" y="1988334"/>
                </a:cubicBezTo>
                <a:close/>
                <a:moveTo>
                  <a:pt x="910477" y="1997802"/>
                </a:moveTo>
                <a:cubicBezTo>
                  <a:pt x="915332" y="1992461"/>
                  <a:pt x="918246" y="1989062"/>
                  <a:pt x="921159" y="1985664"/>
                </a:cubicBezTo>
                <a:cubicBezTo>
                  <a:pt x="920674" y="1984692"/>
                  <a:pt x="919703" y="1983721"/>
                  <a:pt x="919217" y="1982750"/>
                </a:cubicBezTo>
                <a:cubicBezTo>
                  <a:pt x="914847" y="1982264"/>
                  <a:pt x="910963" y="1982264"/>
                  <a:pt x="905621" y="1981779"/>
                </a:cubicBezTo>
                <a:cubicBezTo>
                  <a:pt x="907563" y="1987120"/>
                  <a:pt x="908535" y="1990519"/>
                  <a:pt x="910477" y="1997802"/>
                </a:cubicBezTo>
                <a:close/>
                <a:moveTo>
                  <a:pt x="627399" y="2209988"/>
                </a:moveTo>
                <a:cubicBezTo>
                  <a:pt x="611861" y="2204647"/>
                  <a:pt x="595837" y="2200763"/>
                  <a:pt x="581271" y="2193480"/>
                </a:cubicBezTo>
                <a:cubicBezTo>
                  <a:pt x="549225" y="2176971"/>
                  <a:pt x="517663" y="2159491"/>
                  <a:pt x="486103" y="2141525"/>
                </a:cubicBezTo>
                <a:cubicBezTo>
                  <a:pt x="465224" y="2129872"/>
                  <a:pt x="444830" y="2117248"/>
                  <a:pt x="424923" y="2104137"/>
                </a:cubicBezTo>
                <a:cubicBezTo>
                  <a:pt x="412784" y="2095883"/>
                  <a:pt x="402587" y="2085201"/>
                  <a:pt x="392391" y="2074519"/>
                </a:cubicBezTo>
                <a:cubicBezTo>
                  <a:pt x="381223" y="2062865"/>
                  <a:pt x="370055" y="2051212"/>
                  <a:pt x="353547" y="2047328"/>
                </a:cubicBezTo>
                <a:cubicBezTo>
                  <a:pt x="348206" y="2045871"/>
                  <a:pt x="342379" y="2041987"/>
                  <a:pt x="338980" y="2037617"/>
                </a:cubicBezTo>
                <a:cubicBezTo>
                  <a:pt x="316644" y="2011396"/>
                  <a:pt x="294795" y="1985176"/>
                  <a:pt x="274401" y="1957499"/>
                </a:cubicBezTo>
                <a:cubicBezTo>
                  <a:pt x="291881" y="1956529"/>
                  <a:pt x="305477" y="1963812"/>
                  <a:pt x="316644" y="1974495"/>
                </a:cubicBezTo>
                <a:cubicBezTo>
                  <a:pt x="327812" y="1984691"/>
                  <a:pt x="337523" y="1996344"/>
                  <a:pt x="347720" y="2007512"/>
                </a:cubicBezTo>
                <a:cubicBezTo>
                  <a:pt x="361801" y="2023049"/>
                  <a:pt x="376853" y="2037131"/>
                  <a:pt x="397246" y="2043929"/>
                </a:cubicBezTo>
                <a:cubicBezTo>
                  <a:pt x="399188" y="2044414"/>
                  <a:pt x="401131" y="2045871"/>
                  <a:pt x="402587" y="2047328"/>
                </a:cubicBezTo>
                <a:cubicBezTo>
                  <a:pt x="429778" y="2077918"/>
                  <a:pt x="464253" y="2099282"/>
                  <a:pt x="498727" y="2120647"/>
                </a:cubicBezTo>
                <a:cubicBezTo>
                  <a:pt x="528831" y="2139097"/>
                  <a:pt x="557965" y="2158520"/>
                  <a:pt x="587584" y="2177456"/>
                </a:cubicBezTo>
                <a:cubicBezTo>
                  <a:pt x="590011" y="2178914"/>
                  <a:pt x="592439" y="2181341"/>
                  <a:pt x="594867" y="2181341"/>
                </a:cubicBezTo>
                <a:cubicBezTo>
                  <a:pt x="612833" y="2181826"/>
                  <a:pt x="619630" y="2196393"/>
                  <a:pt x="629341" y="2207561"/>
                </a:cubicBezTo>
                <a:cubicBezTo>
                  <a:pt x="628370" y="2208046"/>
                  <a:pt x="627885" y="2209018"/>
                  <a:pt x="627399" y="2209988"/>
                </a:cubicBezTo>
                <a:close/>
                <a:moveTo>
                  <a:pt x="736164" y="2244947"/>
                </a:moveTo>
                <a:cubicBezTo>
                  <a:pt x="701689" y="2244462"/>
                  <a:pt x="676440" y="2220670"/>
                  <a:pt x="644394" y="2217270"/>
                </a:cubicBezTo>
                <a:cubicBezTo>
                  <a:pt x="644394" y="2216300"/>
                  <a:pt x="644394" y="2215328"/>
                  <a:pt x="644880" y="2214358"/>
                </a:cubicBezTo>
                <a:cubicBezTo>
                  <a:pt x="652649" y="2214358"/>
                  <a:pt x="660903" y="2212901"/>
                  <a:pt x="668187" y="2214843"/>
                </a:cubicBezTo>
                <a:cubicBezTo>
                  <a:pt x="683239" y="2218242"/>
                  <a:pt x="697805" y="2223583"/>
                  <a:pt x="712371" y="2227953"/>
                </a:cubicBezTo>
                <a:cubicBezTo>
                  <a:pt x="721597" y="2230866"/>
                  <a:pt x="731308" y="2233780"/>
                  <a:pt x="736164" y="2244947"/>
                </a:cubicBezTo>
                <a:close/>
                <a:moveTo>
                  <a:pt x="1985979" y="1712782"/>
                </a:moveTo>
                <a:cubicBezTo>
                  <a:pt x="1984036" y="1705984"/>
                  <a:pt x="1979666" y="1699672"/>
                  <a:pt x="1981123" y="1694331"/>
                </a:cubicBezTo>
                <a:cubicBezTo>
                  <a:pt x="1987921" y="1665684"/>
                  <a:pt x="1982580" y="1638006"/>
                  <a:pt x="1974325" y="1610331"/>
                </a:cubicBezTo>
                <a:cubicBezTo>
                  <a:pt x="1970441" y="1596735"/>
                  <a:pt x="1973355" y="1581683"/>
                  <a:pt x="1972383" y="1567116"/>
                </a:cubicBezTo>
                <a:cubicBezTo>
                  <a:pt x="1971897" y="1555948"/>
                  <a:pt x="1971412" y="1544781"/>
                  <a:pt x="1969470" y="1533613"/>
                </a:cubicBezTo>
                <a:cubicBezTo>
                  <a:pt x="1967042" y="1520989"/>
                  <a:pt x="1958303" y="1515162"/>
                  <a:pt x="1947134" y="1515162"/>
                </a:cubicBezTo>
                <a:cubicBezTo>
                  <a:pt x="1936938" y="1515162"/>
                  <a:pt x="1930625" y="1520503"/>
                  <a:pt x="1927713" y="1533613"/>
                </a:cubicBezTo>
                <a:cubicBezTo>
                  <a:pt x="1925285" y="1543810"/>
                  <a:pt x="1924313" y="1554492"/>
                  <a:pt x="1922857" y="1564689"/>
                </a:cubicBezTo>
                <a:cubicBezTo>
                  <a:pt x="1922371" y="1569058"/>
                  <a:pt x="1921400" y="1572942"/>
                  <a:pt x="1919458" y="1576827"/>
                </a:cubicBezTo>
                <a:cubicBezTo>
                  <a:pt x="1914117" y="1591394"/>
                  <a:pt x="1907319" y="1592365"/>
                  <a:pt x="1896637" y="1581683"/>
                </a:cubicBezTo>
                <a:cubicBezTo>
                  <a:pt x="1895181" y="1579741"/>
                  <a:pt x="1892753" y="1578769"/>
                  <a:pt x="1889839" y="1576342"/>
                </a:cubicBezTo>
                <a:cubicBezTo>
                  <a:pt x="1867989" y="1600619"/>
                  <a:pt x="1842254" y="1620528"/>
                  <a:pt x="1827203" y="1650146"/>
                </a:cubicBezTo>
                <a:cubicBezTo>
                  <a:pt x="1825260" y="1653544"/>
                  <a:pt x="1823804" y="1656944"/>
                  <a:pt x="1820890" y="1659857"/>
                </a:cubicBezTo>
                <a:cubicBezTo>
                  <a:pt x="1771849" y="1716666"/>
                  <a:pt x="1723294" y="1773477"/>
                  <a:pt x="1673282" y="1829315"/>
                </a:cubicBezTo>
                <a:cubicBezTo>
                  <a:pt x="1640749" y="1865731"/>
                  <a:pt x="1605305" y="1899720"/>
                  <a:pt x="1570830" y="1934194"/>
                </a:cubicBezTo>
                <a:cubicBezTo>
                  <a:pt x="1564518" y="1940507"/>
                  <a:pt x="1556264" y="1944877"/>
                  <a:pt x="1548495" y="1949732"/>
                </a:cubicBezTo>
                <a:cubicBezTo>
                  <a:pt x="1525188" y="1964299"/>
                  <a:pt x="1500910" y="1978380"/>
                  <a:pt x="1478089" y="1993917"/>
                </a:cubicBezTo>
                <a:cubicBezTo>
                  <a:pt x="1448957" y="2013340"/>
                  <a:pt x="1418852" y="2028877"/>
                  <a:pt x="1382921" y="2030334"/>
                </a:cubicBezTo>
                <a:cubicBezTo>
                  <a:pt x="1380978" y="2030334"/>
                  <a:pt x="1378550" y="2030820"/>
                  <a:pt x="1377094" y="2032276"/>
                </a:cubicBezTo>
                <a:cubicBezTo>
                  <a:pt x="1362528" y="2044415"/>
                  <a:pt x="1343591" y="2042473"/>
                  <a:pt x="1326597" y="2046843"/>
                </a:cubicBezTo>
                <a:cubicBezTo>
                  <a:pt x="1320770" y="2048300"/>
                  <a:pt x="1313972" y="2046843"/>
                  <a:pt x="1307660" y="2046843"/>
                </a:cubicBezTo>
                <a:cubicBezTo>
                  <a:pt x="1307175" y="2043444"/>
                  <a:pt x="1307175" y="2042959"/>
                  <a:pt x="1307175" y="2042473"/>
                </a:cubicBezTo>
                <a:cubicBezTo>
                  <a:pt x="1311544" y="2033733"/>
                  <a:pt x="1314458" y="2023537"/>
                  <a:pt x="1306689" y="2016738"/>
                </a:cubicBezTo>
                <a:cubicBezTo>
                  <a:pt x="1298920" y="2009941"/>
                  <a:pt x="1289209" y="2015282"/>
                  <a:pt x="1281440" y="2020138"/>
                </a:cubicBezTo>
                <a:cubicBezTo>
                  <a:pt x="1277556" y="2022565"/>
                  <a:pt x="1273671" y="2025479"/>
                  <a:pt x="1269787" y="2027421"/>
                </a:cubicBezTo>
                <a:cubicBezTo>
                  <a:pt x="1259105" y="2032276"/>
                  <a:pt x="1250364" y="2027906"/>
                  <a:pt x="1248908" y="2016738"/>
                </a:cubicBezTo>
                <a:cubicBezTo>
                  <a:pt x="1247937" y="2007027"/>
                  <a:pt x="1243567" y="2007027"/>
                  <a:pt x="1235312" y="2007999"/>
                </a:cubicBezTo>
                <a:cubicBezTo>
                  <a:pt x="1203752" y="2012369"/>
                  <a:pt x="1171705" y="2015768"/>
                  <a:pt x="1144029" y="2019166"/>
                </a:cubicBezTo>
                <a:cubicBezTo>
                  <a:pt x="1138202" y="2008485"/>
                  <a:pt x="1134317" y="2000716"/>
                  <a:pt x="1129461" y="1993432"/>
                </a:cubicBezTo>
                <a:cubicBezTo>
                  <a:pt x="1128491" y="1991975"/>
                  <a:pt x="1123635" y="1991005"/>
                  <a:pt x="1121208" y="1991975"/>
                </a:cubicBezTo>
                <a:cubicBezTo>
                  <a:pt x="1102756" y="1996831"/>
                  <a:pt x="1084791" y="2002172"/>
                  <a:pt x="1066339" y="2007513"/>
                </a:cubicBezTo>
                <a:cubicBezTo>
                  <a:pt x="1073138" y="2022080"/>
                  <a:pt x="1065855" y="2034218"/>
                  <a:pt x="1045946" y="2039074"/>
                </a:cubicBezTo>
                <a:cubicBezTo>
                  <a:pt x="1039149" y="2040531"/>
                  <a:pt x="1027496" y="2035675"/>
                  <a:pt x="1023126" y="2029848"/>
                </a:cubicBezTo>
                <a:cubicBezTo>
                  <a:pt x="1018755" y="2024022"/>
                  <a:pt x="1020698" y="2013340"/>
                  <a:pt x="1019241" y="2002172"/>
                </a:cubicBezTo>
                <a:cubicBezTo>
                  <a:pt x="1004675" y="2010427"/>
                  <a:pt x="984767" y="2006057"/>
                  <a:pt x="978454" y="2026449"/>
                </a:cubicBezTo>
                <a:cubicBezTo>
                  <a:pt x="977484" y="2028877"/>
                  <a:pt x="971657" y="2031305"/>
                  <a:pt x="967772" y="2031305"/>
                </a:cubicBezTo>
                <a:cubicBezTo>
                  <a:pt x="949322" y="2031790"/>
                  <a:pt x="930384" y="2030820"/>
                  <a:pt x="911934" y="2031305"/>
                </a:cubicBezTo>
                <a:cubicBezTo>
                  <a:pt x="887170" y="2031790"/>
                  <a:pt x="862407" y="2033248"/>
                  <a:pt x="837158" y="2034218"/>
                </a:cubicBezTo>
                <a:cubicBezTo>
                  <a:pt x="835702" y="2034218"/>
                  <a:pt x="834245" y="2034704"/>
                  <a:pt x="833274" y="2035190"/>
                </a:cubicBezTo>
                <a:cubicBezTo>
                  <a:pt x="820164" y="2042473"/>
                  <a:pt x="807540" y="2054126"/>
                  <a:pt x="793944" y="2055583"/>
                </a:cubicBezTo>
                <a:cubicBezTo>
                  <a:pt x="778892" y="2057039"/>
                  <a:pt x="765297" y="2058011"/>
                  <a:pt x="751701" y="2064808"/>
                </a:cubicBezTo>
                <a:cubicBezTo>
                  <a:pt x="746845" y="2067236"/>
                  <a:pt x="741018" y="2068693"/>
                  <a:pt x="735678" y="2069664"/>
                </a:cubicBezTo>
                <a:cubicBezTo>
                  <a:pt x="722082" y="2072091"/>
                  <a:pt x="721111" y="2070635"/>
                  <a:pt x="718197" y="2057039"/>
                </a:cubicBezTo>
                <a:cubicBezTo>
                  <a:pt x="717227" y="2053641"/>
                  <a:pt x="711886" y="2048785"/>
                  <a:pt x="708486" y="2048785"/>
                </a:cubicBezTo>
                <a:cubicBezTo>
                  <a:pt x="687122" y="2049756"/>
                  <a:pt x="682753" y="2034704"/>
                  <a:pt x="677412" y="2019166"/>
                </a:cubicBezTo>
                <a:cubicBezTo>
                  <a:pt x="673041" y="2005085"/>
                  <a:pt x="667215" y="1991490"/>
                  <a:pt x="660416" y="1978380"/>
                </a:cubicBezTo>
                <a:cubicBezTo>
                  <a:pt x="654105" y="1966726"/>
                  <a:pt x="645364" y="1958472"/>
                  <a:pt x="629342" y="1959929"/>
                </a:cubicBezTo>
                <a:cubicBezTo>
                  <a:pt x="612832" y="1961385"/>
                  <a:pt x="599237" y="1952160"/>
                  <a:pt x="587099" y="1940992"/>
                </a:cubicBezTo>
                <a:cubicBezTo>
                  <a:pt x="585156" y="1939050"/>
                  <a:pt x="583700" y="1933709"/>
                  <a:pt x="584670" y="1930795"/>
                </a:cubicBezTo>
                <a:cubicBezTo>
                  <a:pt x="588555" y="1920114"/>
                  <a:pt x="593410" y="1909431"/>
                  <a:pt x="598752" y="1899235"/>
                </a:cubicBezTo>
                <a:cubicBezTo>
                  <a:pt x="604093" y="1889038"/>
                  <a:pt x="606035" y="1880298"/>
                  <a:pt x="597294" y="1869616"/>
                </a:cubicBezTo>
                <a:cubicBezTo>
                  <a:pt x="589041" y="1859904"/>
                  <a:pt x="584670" y="1846795"/>
                  <a:pt x="577873" y="1836113"/>
                </a:cubicBezTo>
                <a:cubicBezTo>
                  <a:pt x="572531" y="1827372"/>
                  <a:pt x="565248" y="1820089"/>
                  <a:pt x="558451" y="1811835"/>
                </a:cubicBezTo>
                <a:cubicBezTo>
                  <a:pt x="556994" y="1812320"/>
                  <a:pt x="555537" y="1812806"/>
                  <a:pt x="553595" y="1813292"/>
                </a:cubicBezTo>
                <a:cubicBezTo>
                  <a:pt x="553595" y="1820089"/>
                  <a:pt x="553110" y="1826888"/>
                  <a:pt x="553595" y="1833685"/>
                </a:cubicBezTo>
                <a:cubicBezTo>
                  <a:pt x="555052" y="1854564"/>
                  <a:pt x="556509" y="1875442"/>
                  <a:pt x="550196" y="1896321"/>
                </a:cubicBezTo>
                <a:cubicBezTo>
                  <a:pt x="548740" y="1901177"/>
                  <a:pt x="556023" y="1908946"/>
                  <a:pt x="560878" y="1918171"/>
                </a:cubicBezTo>
                <a:cubicBezTo>
                  <a:pt x="557479" y="1923998"/>
                  <a:pt x="551653" y="1933223"/>
                  <a:pt x="546312" y="1941963"/>
                </a:cubicBezTo>
                <a:cubicBezTo>
                  <a:pt x="537086" y="1937108"/>
                  <a:pt x="528346" y="1933223"/>
                  <a:pt x="520577" y="1927883"/>
                </a:cubicBezTo>
                <a:cubicBezTo>
                  <a:pt x="512809" y="1923026"/>
                  <a:pt x="506011" y="1917200"/>
                  <a:pt x="497756" y="1910888"/>
                </a:cubicBezTo>
                <a:cubicBezTo>
                  <a:pt x="487560" y="1915743"/>
                  <a:pt x="487560" y="1934680"/>
                  <a:pt x="470566" y="1935651"/>
                </a:cubicBezTo>
                <a:cubicBezTo>
                  <a:pt x="472508" y="1915257"/>
                  <a:pt x="458912" y="1904576"/>
                  <a:pt x="444345" y="1894379"/>
                </a:cubicBezTo>
                <a:cubicBezTo>
                  <a:pt x="432692" y="1886125"/>
                  <a:pt x="424438" y="1876899"/>
                  <a:pt x="419582" y="1862818"/>
                </a:cubicBezTo>
                <a:cubicBezTo>
                  <a:pt x="416669" y="1854564"/>
                  <a:pt x="407444" y="1847280"/>
                  <a:pt x="399675" y="1841940"/>
                </a:cubicBezTo>
                <a:cubicBezTo>
                  <a:pt x="393362" y="1837569"/>
                  <a:pt x="387536" y="1834656"/>
                  <a:pt x="388507" y="1825916"/>
                </a:cubicBezTo>
                <a:cubicBezTo>
                  <a:pt x="388507" y="1825430"/>
                  <a:pt x="388507" y="1824945"/>
                  <a:pt x="388507" y="1824945"/>
                </a:cubicBezTo>
                <a:cubicBezTo>
                  <a:pt x="379281" y="1817661"/>
                  <a:pt x="370541" y="1809893"/>
                  <a:pt x="360344" y="1803581"/>
                </a:cubicBezTo>
                <a:cubicBezTo>
                  <a:pt x="358402" y="1802124"/>
                  <a:pt x="351605" y="1806494"/>
                  <a:pt x="348206" y="1809408"/>
                </a:cubicBezTo>
                <a:cubicBezTo>
                  <a:pt x="338495" y="1817661"/>
                  <a:pt x="334125" y="1816691"/>
                  <a:pt x="330726" y="1805037"/>
                </a:cubicBezTo>
                <a:cubicBezTo>
                  <a:pt x="327812" y="1794355"/>
                  <a:pt x="325870" y="1783673"/>
                  <a:pt x="322471" y="1773477"/>
                </a:cubicBezTo>
                <a:cubicBezTo>
                  <a:pt x="320529" y="1766193"/>
                  <a:pt x="317131" y="1759395"/>
                  <a:pt x="313732" y="1750655"/>
                </a:cubicBezTo>
                <a:cubicBezTo>
                  <a:pt x="309847" y="1755997"/>
                  <a:pt x="308390" y="1760366"/>
                  <a:pt x="304991" y="1762308"/>
                </a:cubicBezTo>
                <a:cubicBezTo>
                  <a:pt x="299165" y="1764736"/>
                  <a:pt x="292852" y="1766193"/>
                  <a:pt x="286541" y="1766678"/>
                </a:cubicBezTo>
                <a:cubicBezTo>
                  <a:pt x="285569" y="1766678"/>
                  <a:pt x="283627" y="1759395"/>
                  <a:pt x="282656" y="1755511"/>
                </a:cubicBezTo>
                <a:cubicBezTo>
                  <a:pt x="279742" y="1745800"/>
                  <a:pt x="276830" y="1736089"/>
                  <a:pt x="273431" y="1726377"/>
                </a:cubicBezTo>
                <a:cubicBezTo>
                  <a:pt x="270517" y="1717638"/>
                  <a:pt x="266633" y="1709383"/>
                  <a:pt x="263234" y="1701128"/>
                </a:cubicBezTo>
                <a:cubicBezTo>
                  <a:pt x="259835" y="1692389"/>
                  <a:pt x="258864" y="1685106"/>
                  <a:pt x="269061" y="1678793"/>
                </a:cubicBezTo>
                <a:cubicBezTo>
                  <a:pt x="277800" y="1673452"/>
                  <a:pt x="280228" y="1663256"/>
                  <a:pt x="277315" y="1653544"/>
                </a:cubicBezTo>
                <a:cubicBezTo>
                  <a:pt x="275373" y="1645775"/>
                  <a:pt x="271974" y="1636550"/>
                  <a:pt x="266147" y="1632666"/>
                </a:cubicBezTo>
                <a:cubicBezTo>
                  <a:pt x="253523" y="1624412"/>
                  <a:pt x="254979" y="1613729"/>
                  <a:pt x="255465" y="1601590"/>
                </a:cubicBezTo>
                <a:cubicBezTo>
                  <a:pt x="256436" y="1567601"/>
                  <a:pt x="250124" y="1534584"/>
                  <a:pt x="239441" y="1502052"/>
                </a:cubicBezTo>
                <a:cubicBezTo>
                  <a:pt x="237985" y="1498168"/>
                  <a:pt x="239927" y="1493312"/>
                  <a:pt x="240413" y="1488942"/>
                </a:cubicBezTo>
                <a:cubicBezTo>
                  <a:pt x="241384" y="1479716"/>
                  <a:pt x="243326" y="1470491"/>
                  <a:pt x="243326" y="1461266"/>
                </a:cubicBezTo>
                <a:cubicBezTo>
                  <a:pt x="243326" y="1454467"/>
                  <a:pt x="239927" y="1447670"/>
                  <a:pt x="238957" y="1440873"/>
                </a:cubicBezTo>
                <a:cubicBezTo>
                  <a:pt x="237985" y="1434074"/>
                  <a:pt x="238957" y="1426791"/>
                  <a:pt x="238957" y="1419993"/>
                </a:cubicBezTo>
                <a:cubicBezTo>
                  <a:pt x="239927" y="1419508"/>
                  <a:pt x="241384" y="1419022"/>
                  <a:pt x="242355" y="1419022"/>
                </a:cubicBezTo>
                <a:cubicBezTo>
                  <a:pt x="248668" y="1426791"/>
                  <a:pt x="255951" y="1433589"/>
                  <a:pt x="261778" y="1441843"/>
                </a:cubicBezTo>
                <a:cubicBezTo>
                  <a:pt x="281200" y="1470005"/>
                  <a:pt x="300136" y="1498168"/>
                  <a:pt x="319073" y="1526330"/>
                </a:cubicBezTo>
                <a:cubicBezTo>
                  <a:pt x="338495" y="1554978"/>
                  <a:pt x="360344" y="1581683"/>
                  <a:pt x="390934" y="1599648"/>
                </a:cubicBezTo>
                <a:cubicBezTo>
                  <a:pt x="392877" y="1600619"/>
                  <a:pt x="394333" y="1602076"/>
                  <a:pt x="395305" y="1604018"/>
                </a:cubicBezTo>
                <a:cubicBezTo>
                  <a:pt x="413270" y="1637522"/>
                  <a:pt x="442403" y="1660828"/>
                  <a:pt x="470080" y="1684620"/>
                </a:cubicBezTo>
                <a:cubicBezTo>
                  <a:pt x="494357" y="1705013"/>
                  <a:pt x="517664" y="1726377"/>
                  <a:pt x="533688" y="1754539"/>
                </a:cubicBezTo>
                <a:cubicBezTo>
                  <a:pt x="535630" y="1757939"/>
                  <a:pt x="539999" y="1759881"/>
                  <a:pt x="543399" y="1761823"/>
                </a:cubicBezTo>
                <a:cubicBezTo>
                  <a:pt x="578358" y="1781730"/>
                  <a:pt x="613804" y="1801153"/>
                  <a:pt x="648764" y="1821546"/>
                </a:cubicBezTo>
                <a:cubicBezTo>
                  <a:pt x="656047" y="1825430"/>
                  <a:pt x="661874" y="1829315"/>
                  <a:pt x="670128" y="1824460"/>
                </a:cubicBezTo>
                <a:cubicBezTo>
                  <a:pt x="671585" y="1823488"/>
                  <a:pt x="676926" y="1825430"/>
                  <a:pt x="678382" y="1827372"/>
                </a:cubicBezTo>
                <a:cubicBezTo>
                  <a:pt x="685665" y="1840968"/>
                  <a:pt x="697319" y="1848251"/>
                  <a:pt x="711886" y="1850193"/>
                </a:cubicBezTo>
                <a:cubicBezTo>
                  <a:pt x="744903" y="1855049"/>
                  <a:pt x="774522" y="1867188"/>
                  <a:pt x="804140" y="1881269"/>
                </a:cubicBezTo>
                <a:cubicBezTo>
                  <a:pt x="841043" y="1899235"/>
                  <a:pt x="881344" y="1904576"/>
                  <a:pt x="921159" y="1912345"/>
                </a:cubicBezTo>
                <a:cubicBezTo>
                  <a:pt x="981368" y="1923998"/>
                  <a:pt x="1042062" y="1931281"/>
                  <a:pt x="1103728" y="1929825"/>
                </a:cubicBezTo>
                <a:cubicBezTo>
                  <a:pt x="1148884" y="1928853"/>
                  <a:pt x="1193555" y="1925454"/>
                  <a:pt x="1238711" y="1921570"/>
                </a:cubicBezTo>
                <a:cubicBezTo>
                  <a:pt x="1252792" y="1920114"/>
                  <a:pt x="1266388" y="1914773"/>
                  <a:pt x="1279498" y="1908946"/>
                </a:cubicBezTo>
                <a:cubicBezTo>
                  <a:pt x="1297949" y="1900205"/>
                  <a:pt x="1315914" y="1893894"/>
                  <a:pt x="1336793" y="1894379"/>
                </a:cubicBezTo>
                <a:cubicBezTo>
                  <a:pt x="1345534" y="1894379"/>
                  <a:pt x="1356215" y="1886125"/>
                  <a:pt x="1363013" y="1878841"/>
                </a:cubicBezTo>
                <a:cubicBezTo>
                  <a:pt x="1370782" y="1870587"/>
                  <a:pt x="1378550" y="1867673"/>
                  <a:pt x="1389719" y="1867673"/>
                </a:cubicBezTo>
                <a:cubicBezTo>
                  <a:pt x="1418852" y="1867188"/>
                  <a:pt x="1446043" y="1858448"/>
                  <a:pt x="1471292" y="1844852"/>
                </a:cubicBezTo>
                <a:cubicBezTo>
                  <a:pt x="1501882" y="1828344"/>
                  <a:pt x="1532957" y="1812320"/>
                  <a:pt x="1563061" y="1795326"/>
                </a:cubicBezTo>
                <a:cubicBezTo>
                  <a:pt x="1569374" y="1791927"/>
                  <a:pt x="1572772" y="1783673"/>
                  <a:pt x="1577627" y="1777846"/>
                </a:cubicBezTo>
                <a:cubicBezTo>
                  <a:pt x="1579570" y="1775419"/>
                  <a:pt x="1581027" y="1772019"/>
                  <a:pt x="1583454" y="1770563"/>
                </a:cubicBezTo>
                <a:cubicBezTo>
                  <a:pt x="1616958" y="1752597"/>
                  <a:pt x="1641721" y="1724435"/>
                  <a:pt x="1667455" y="1697730"/>
                </a:cubicBezTo>
                <a:cubicBezTo>
                  <a:pt x="1687363" y="1677337"/>
                  <a:pt x="1708242" y="1657915"/>
                  <a:pt x="1728150" y="1638006"/>
                </a:cubicBezTo>
                <a:cubicBezTo>
                  <a:pt x="1730092" y="1636064"/>
                  <a:pt x="1732034" y="1634122"/>
                  <a:pt x="1733491" y="1631695"/>
                </a:cubicBezTo>
                <a:cubicBezTo>
                  <a:pt x="1749514" y="1604018"/>
                  <a:pt x="1765052" y="1576342"/>
                  <a:pt x="1781561" y="1548665"/>
                </a:cubicBezTo>
                <a:cubicBezTo>
                  <a:pt x="1800011" y="1517589"/>
                  <a:pt x="1815549" y="1485543"/>
                  <a:pt x="1820405" y="1449126"/>
                </a:cubicBezTo>
                <a:cubicBezTo>
                  <a:pt x="1823318" y="1427277"/>
                  <a:pt x="1820405" y="1406398"/>
                  <a:pt x="1814579" y="1385519"/>
                </a:cubicBezTo>
                <a:cubicBezTo>
                  <a:pt x="1805352" y="1353472"/>
                  <a:pt x="1803410" y="1321426"/>
                  <a:pt x="1812636" y="1288894"/>
                </a:cubicBezTo>
                <a:cubicBezTo>
                  <a:pt x="1814579" y="1282097"/>
                  <a:pt x="1815063" y="1274813"/>
                  <a:pt x="1815549" y="1268015"/>
                </a:cubicBezTo>
                <a:cubicBezTo>
                  <a:pt x="1817491" y="1235969"/>
                  <a:pt x="1823318" y="1205379"/>
                  <a:pt x="1839342" y="1177216"/>
                </a:cubicBezTo>
                <a:cubicBezTo>
                  <a:pt x="1847595" y="1162650"/>
                  <a:pt x="1848567" y="1146627"/>
                  <a:pt x="1842254" y="1131574"/>
                </a:cubicBezTo>
                <a:cubicBezTo>
                  <a:pt x="1834486" y="1112638"/>
                  <a:pt x="1825260" y="1093701"/>
                  <a:pt x="1815549" y="1075737"/>
                </a:cubicBezTo>
                <a:cubicBezTo>
                  <a:pt x="1802925" y="1051944"/>
                  <a:pt x="1789815" y="1028151"/>
                  <a:pt x="1776220" y="1004846"/>
                </a:cubicBezTo>
                <a:cubicBezTo>
                  <a:pt x="1772335" y="998533"/>
                  <a:pt x="1766023" y="993192"/>
                  <a:pt x="1761168" y="987366"/>
                </a:cubicBezTo>
                <a:cubicBezTo>
                  <a:pt x="1725236" y="943180"/>
                  <a:pt x="1690762" y="898023"/>
                  <a:pt x="1653860" y="854323"/>
                </a:cubicBezTo>
                <a:cubicBezTo>
                  <a:pt x="1629097" y="825191"/>
                  <a:pt x="1601906" y="798000"/>
                  <a:pt x="1576171" y="769352"/>
                </a:cubicBezTo>
                <a:cubicBezTo>
                  <a:pt x="1573743" y="766438"/>
                  <a:pt x="1573258" y="762069"/>
                  <a:pt x="1571801" y="758185"/>
                </a:cubicBezTo>
                <a:cubicBezTo>
                  <a:pt x="1570344" y="755271"/>
                  <a:pt x="1569859" y="750900"/>
                  <a:pt x="1567432" y="749930"/>
                </a:cubicBezTo>
                <a:cubicBezTo>
                  <a:pt x="1561605" y="746531"/>
                  <a:pt x="1555292" y="745074"/>
                  <a:pt x="1548980" y="742647"/>
                </a:cubicBezTo>
                <a:cubicBezTo>
                  <a:pt x="1536842" y="737791"/>
                  <a:pt x="1527131" y="730022"/>
                  <a:pt x="1524217" y="715941"/>
                </a:cubicBezTo>
                <a:cubicBezTo>
                  <a:pt x="1523732" y="713027"/>
                  <a:pt x="1519847" y="709629"/>
                  <a:pt x="1516934" y="707687"/>
                </a:cubicBezTo>
                <a:cubicBezTo>
                  <a:pt x="1497997" y="695547"/>
                  <a:pt x="1478575" y="683894"/>
                  <a:pt x="1459638" y="671756"/>
                </a:cubicBezTo>
                <a:cubicBezTo>
                  <a:pt x="1438760" y="658646"/>
                  <a:pt x="1419337" y="643594"/>
                  <a:pt x="1404771" y="620773"/>
                </a:cubicBezTo>
                <a:cubicBezTo>
                  <a:pt x="1419823" y="623686"/>
                  <a:pt x="1435361" y="626114"/>
                  <a:pt x="1449927" y="629998"/>
                </a:cubicBezTo>
                <a:cubicBezTo>
                  <a:pt x="1510136" y="646021"/>
                  <a:pt x="1561119" y="677583"/>
                  <a:pt x="1606761" y="719826"/>
                </a:cubicBezTo>
                <a:cubicBezTo>
                  <a:pt x="1611131" y="723710"/>
                  <a:pt x="1617444" y="725652"/>
                  <a:pt x="1622785" y="728079"/>
                </a:cubicBezTo>
                <a:cubicBezTo>
                  <a:pt x="1627640" y="730508"/>
                  <a:pt x="1632981" y="731479"/>
                  <a:pt x="1636865" y="734878"/>
                </a:cubicBezTo>
                <a:cubicBezTo>
                  <a:pt x="1661629" y="756242"/>
                  <a:pt x="1685907" y="778577"/>
                  <a:pt x="1710184" y="800428"/>
                </a:cubicBezTo>
                <a:cubicBezTo>
                  <a:pt x="1731063" y="819364"/>
                  <a:pt x="1748543" y="841214"/>
                  <a:pt x="1764081" y="865006"/>
                </a:cubicBezTo>
                <a:cubicBezTo>
                  <a:pt x="1779133" y="888798"/>
                  <a:pt x="1797098" y="911134"/>
                  <a:pt x="1814579" y="933469"/>
                </a:cubicBezTo>
                <a:cubicBezTo>
                  <a:pt x="1818948" y="939296"/>
                  <a:pt x="1825746" y="943666"/>
                  <a:pt x="1833515" y="950463"/>
                </a:cubicBezTo>
                <a:cubicBezTo>
                  <a:pt x="1835457" y="942694"/>
                  <a:pt x="1838370" y="937353"/>
                  <a:pt x="1838370" y="932013"/>
                </a:cubicBezTo>
                <a:cubicBezTo>
                  <a:pt x="1838370" y="914047"/>
                  <a:pt x="1835457" y="898023"/>
                  <a:pt x="1817491" y="887341"/>
                </a:cubicBezTo>
                <a:cubicBezTo>
                  <a:pt x="1789330" y="870347"/>
                  <a:pt x="1769421" y="844612"/>
                  <a:pt x="1750485" y="817907"/>
                </a:cubicBezTo>
                <a:cubicBezTo>
                  <a:pt x="1737861" y="800913"/>
                  <a:pt x="1722809" y="785375"/>
                  <a:pt x="1709213" y="768866"/>
                </a:cubicBezTo>
                <a:cubicBezTo>
                  <a:pt x="1702901" y="761097"/>
                  <a:pt x="1697560" y="752843"/>
                  <a:pt x="1691248" y="745074"/>
                </a:cubicBezTo>
                <a:cubicBezTo>
                  <a:pt x="1681536" y="732450"/>
                  <a:pt x="1669883" y="722739"/>
                  <a:pt x="1655317" y="716912"/>
                </a:cubicBezTo>
                <a:cubicBezTo>
                  <a:pt x="1635894" y="709143"/>
                  <a:pt x="1620842" y="696033"/>
                  <a:pt x="1611131" y="677583"/>
                </a:cubicBezTo>
                <a:cubicBezTo>
                  <a:pt x="1595593" y="648449"/>
                  <a:pt x="1572772" y="627085"/>
                  <a:pt x="1546067" y="608148"/>
                </a:cubicBezTo>
                <a:cubicBezTo>
                  <a:pt x="1529073" y="596495"/>
                  <a:pt x="1513049" y="582899"/>
                  <a:pt x="1497511" y="569303"/>
                </a:cubicBezTo>
                <a:cubicBezTo>
                  <a:pt x="1491200" y="563963"/>
                  <a:pt x="1486344" y="556194"/>
                  <a:pt x="1483431" y="548425"/>
                </a:cubicBezTo>
                <a:cubicBezTo>
                  <a:pt x="1478089" y="534829"/>
                  <a:pt x="1470320" y="524633"/>
                  <a:pt x="1459153" y="516379"/>
                </a:cubicBezTo>
                <a:cubicBezTo>
                  <a:pt x="1451384" y="510552"/>
                  <a:pt x="1444586" y="504239"/>
                  <a:pt x="1437303" y="497928"/>
                </a:cubicBezTo>
                <a:cubicBezTo>
                  <a:pt x="1430991" y="492586"/>
                  <a:pt x="1428077" y="486274"/>
                  <a:pt x="1435846" y="478991"/>
                </a:cubicBezTo>
                <a:cubicBezTo>
                  <a:pt x="1436817" y="478020"/>
                  <a:pt x="1436817" y="476077"/>
                  <a:pt x="1437788" y="473649"/>
                </a:cubicBezTo>
                <a:cubicBezTo>
                  <a:pt x="1427106" y="473165"/>
                  <a:pt x="1415939" y="473165"/>
                  <a:pt x="1413996" y="460054"/>
                </a:cubicBezTo>
                <a:cubicBezTo>
                  <a:pt x="1414482" y="458597"/>
                  <a:pt x="1415453" y="457627"/>
                  <a:pt x="1415939" y="456170"/>
                </a:cubicBezTo>
                <a:cubicBezTo>
                  <a:pt x="1425164" y="461025"/>
                  <a:pt x="1435846" y="463938"/>
                  <a:pt x="1442644" y="470737"/>
                </a:cubicBezTo>
                <a:cubicBezTo>
                  <a:pt x="1467893" y="495014"/>
                  <a:pt x="1497511" y="510066"/>
                  <a:pt x="1530529" y="521234"/>
                </a:cubicBezTo>
                <a:cubicBezTo>
                  <a:pt x="1550437" y="528032"/>
                  <a:pt x="1569374" y="538229"/>
                  <a:pt x="1582484" y="555708"/>
                </a:cubicBezTo>
                <a:cubicBezTo>
                  <a:pt x="1584426" y="558136"/>
                  <a:pt x="1587339" y="559592"/>
                  <a:pt x="1590252" y="560564"/>
                </a:cubicBezTo>
                <a:cubicBezTo>
                  <a:pt x="1614530" y="569303"/>
                  <a:pt x="1635409" y="582414"/>
                  <a:pt x="1651918" y="603293"/>
                </a:cubicBezTo>
                <a:cubicBezTo>
                  <a:pt x="1655317" y="607177"/>
                  <a:pt x="1662114" y="608148"/>
                  <a:pt x="1667455" y="611062"/>
                </a:cubicBezTo>
                <a:cubicBezTo>
                  <a:pt x="1670855" y="613004"/>
                  <a:pt x="1673767" y="615431"/>
                  <a:pt x="1676681" y="618345"/>
                </a:cubicBezTo>
                <a:cubicBezTo>
                  <a:pt x="1687363" y="629027"/>
                  <a:pt x="1698045" y="640194"/>
                  <a:pt x="1708727" y="650877"/>
                </a:cubicBezTo>
                <a:cubicBezTo>
                  <a:pt x="1710184" y="649906"/>
                  <a:pt x="1711640" y="648935"/>
                  <a:pt x="1713098" y="647963"/>
                </a:cubicBezTo>
                <a:cubicBezTo>
                  <a:pt x="1710184" y="641652"/>
                  <a:pt x="1707756" y="635339"/>
                  <a:pt x="1704843" y="629027"/>
                </a:cubicBezTo>
                <a:cubicBezTo>
                  <a:pt x="1685907" y="589212"/>
                  <a:pt x="1666484" y="549396"/>
                  <a:pt x="1648034" y="509095"/>
                </a:cubicBezTo>
                <a:cubicBezTo>
                  <a:pt x="1640265" y="492101"/>
                  <a:pt x="1633466" y="474621"/>
                  <a:pt x="1626669" y="457627"/>
                </a:cubicBezTo>
                <a:cubicBezTo>
                  <a:pt x="1600449" y="391106"/>
                  <a:pt x="1554807" y="342550"/>
                  <a:pt x="1488772" y="313417"/>
                </a:cubicBezTo>
                <a:cubicBezTo>
                  <a:pt x="1460609" y="300793"/>
                  <a:pt x="1432447" y="289625"/>
                  <a:pt x="1404285" y="277486"/>
                </a:cubicBezTo>
                <a:cubicBezTo>
                  <a:pt x="1348932" y="254180"/>
                  <a:pt x="1293093" y="231359"/>
                  <a:pt x="1238711" y="206595"/>
                </a:cubicBezTo>
                <a:cubicBezTo>
                  <a:pt x="1202294" y="190087"/>
                  <a:pt x="1166364" y="174063"/>
                  <a:pt x="1127519" y="165324"/>
                </a:cubicBezTo>
                <a:cubicBezTo>
                  <a:pt x="1108583" y="160953"/>
                  <a:pt x="1090618" y="154156"/>
                  <a:pt x="1075566" y="141045"/>
                </a:cubicBezTo>
                <a:cubicBezTo>
                  <a:pt x="1073138" y="139103"/>
                  <a:pt x="1069253" y="138133"/>
                  <a:pt x="1065855" y="137161"/>
                </a:cubicBezTo>
                <a:cubicBezTo>
                  <a:pt x="1051287" y="133762"/>
                  <a:pt x="1036235" y="130849"/>
                  <a:pt x="1021669" y="126965"/>
                </a:cubicBezTo>
                <a:cubicBezTo>
                  <a:pt x="1018270" y="125993"/>
                  <a:pt x="1014871" y="123566"/>
                  <a:pt x="1012929" y="120652"/>
                </a:cubicBezTo>
                <a:cubicBezTo>
                  <a:pt x="1007588" y="113855"/>
                  <a:pt x="1001761" y="110456"/>
                  <a:pt x="992536" y="109971"/>
                </a:cubicBezTo>
                <a:cubicBezTo>
                  <a:pt x="868234" y="103658"/>
                  <a:pt x="747817" y="124051"/>
                  <a:pt x="631769" y="168237"/>
                </a:cubicBezTo>
                <a:cubicBezTo>
                  <a:pt x="563306" y="194456"/>
                  <a:pt x="499213" y="228446"/>
                  <a:pt x="440461" y="271660"/>
                </a:cubicBezTo>
                <a:cubicBezTo>
                  <a:pt x="436091" y="274573"/>
                  <a:pt x="432207" y="278457"/>
                  <a:pt x="429779" y="282827"/>
                </a:cubicBezTo>
                <a:cubicBezTo>
                  <a:pt x="424923" y="290596"/>
                  <a:pt x="420554" y="297879"/>
                  <a:pt x="409871" y="297394"/>
                </a:cubicBezTo>
                <a:cubicBezTo>
                  <a:pt x="407929" y="297394"/>
                  <a:pt x="405986" y="299821"/>
                  <a:pt x="404530" y="301764"/>
                </a:cubicBezTo>
                <a:cubicBezTo>
                  <a:pt x="388992" y="331869"/>
                  <a:pt x="364229" y="354204"/>
                  <a:pt x="342380" y="378481"/>
                </a:cubicBezTo>
                <a:cubicBezTo>
                  <a:pt x="327812" y="394505"/>
                  <a:pt x="314703" y="412470"/>
                  <a:pt x="301107" y="428979"/>
                </a:cubicBezTo>
                <a:cubicBezTo>
                  <a:pt x="294310" y="437233"/>
                  <a:pt x="295766" y="445002"/>
                  <a:pt x="301593" y="453257"/>
                </a:cubicBezTo>
                <a:cubicBezTo>
                  <a:pt x="301593" y="453742"/>
                  <a:pt x="302079" y="453742"/>
                  <a:pt x="302079" y="454228"/>
                </a:cubicBezTo>
                <a:cubicBezTo>
                  <a:pt x="316645" y="471707"/>
                  <a:pt x="311790" y="479962"/>
                  <a:pt x="289939" y="490159"/>
                </a:cubicBezTo>
                <a:cubicBezTo>
                  <a:pt x="284598" y="492586"/>
                  <a:pt x="277800" y="493558"/>
                  <a:pt x="271489" y="494043"/>
                </a:cubicBezTo>
                <a:cubicBezTo>
                  <a:pt x="265662" y="494528"/>
                  <a:pt x="259835" y="494043"/>
                  <a:pt x="253523" y="494043"/>
                </a:cubicBezTo>
                <a:cubicBezTo>
                  <a:pt x="252552" y="501326"/>
                  <a:pt x="251581" y="508610"/>
                  <a:pt x="250124" y="515893"/>
                </a:cubicBezTo>
                <a:cubicBezTo>
                  <a:pt x="246240" y="532887"/>
                  <a:pt x="239927" y="548425"/>
                  <a:pt x="226332" y="561050"/>
                </a:cubicBezTo>
                <a:cubicBezTo>
                  <a:pt x="224389" y="562992"/>
                  <a:pt x="222447" y="566876"/>
                  <a:pt x="222933" y="569789"/>
                </a:cubicBezTo>
                <a:cubicBezTo>
                  <a:pt x="224389" y="590668"/>
                  <a:pt x="218077" y="609120"/>
                  <a:pt x="209337" y="627570"/>
                </a:cubicBezTo>
                <a:cubicBezTo>
                  <a:pt x="206425" y="633397"/>
                  <a:pt x="203996" y="639224"/>
                  <a:pt x="200598" y="644565"/>
                </a:cubicBezTo>
                <a:cubicBezTo>
                  <a:pt x="184574" y="671270"/>
                  <a:pt x="178262" y="700403"/>
                  <a:pt x="176319" y="730993"/>
                </a:cubicBezTo>
                <a:cubicBezTo>
                  <a:pt x="173892" y="764982"/>
                  <a:pt x="170979" y="798970"/>
                  <a:pt x="158839" y="831502"/>
                </a:cubicBezTo>
                <a:cubicBezTo>
                  <a:pt x="156897" y="837329"/>
                  <a:pt x="152528" y="843156"/>
                  <a:pt x="148158" y="847526"/>
                </a:cubicBezTo>
                <a:cubicBezTo>
                  <a:pt x="140875" y="855295"/>
                  <a:pt x="140389" y="860150"/>
                  <a:pt x="149614" y="865006"/>
                </a:cubicBezTo>
                <a:cubicBezTo>
                  <a:pt x="156412" y="868891"/>
                  <a:pt x="158355" y="873260"/>
                  <a:pt x="156897" y="880544"/>
                </a:cubicBezTo>
                <a:cubicBezTo>
                  <a:pt x="150100" y="917445"/>
                  <a:pt x="152042" y="953862"/>
                  <a:pt x="155927" y="990764"/>
                </a:cubicBezTo>
                <a:cubicBezTo>
                  <a:pt x="157869" y="1011157"/>
                  <a:pt x="159325" y="1031551"/>
                  <a:pt x="160782" y="1051944"/>
                </a:cubicBezTo>
                <a:cubicBezTo>
                  <a:pt x="160782" y="1055343"/>
                  <a:pt x="160297" y="1060199"/>
                  <a:pt x="157869" y="1062141"/>
                </a:cubicBezTo>
                <a:cubicBezTo>
                  <a:pt x="144273" y="1073794"/>
                  <a:pt x="142817" y="1088846"/>
                  <a:pt x="145245" y="1104384"/>
                </a:cubicBezTo>
                <a:cubicBezTo>
                  <a:pt x="148158" y="1122349"/>
                  <a:pt x="152528" y="1140315"/>
                  <a:pt x="155441" y="1158280"/>
                </a:cubicBezTo>
                <a:cubicBezTo>
                  <a:pt x="156897" y="1168963"/>
                  <a:pt x="156412" y="1180130"/>
                  <a:pt x="156897" y="1190812"/>
                </a:cubicBezTo>
                <a:cubicBezTo>
                  <a:pt x="159811" y="1198581"/>
                  <a:pt x="160297" y="1204893"/>
                  <a:pt x="160782" y="1212177"/>
                </a:cubicBezTo>
                <a:cubicBezTo>
                  <a:pt x="155441" y="1215090"/>
                  <a:pt x="147187" y="1218975"/>
                  <a:pt x="140389" y="1223830"/>
                </a:cubicBezTo>
                <a:cubicBezTo>
                  <a:pt x="136990" y="1226258"/>
                  <a:pt x="128735" y="1229657"/>
                  <a:pt x="136504" y="1236454"/>
                </a:cubicBezTo>
                <a:cubicBezTo>
                  <a:pt x="136990" y="1236940"/>
                  <a:pt x="133591" y="1240824"/>
                  <a:pt x="132134" y="1243252"/>
                </a:cubicBezTo>
                <a:cubicBezTo>
                  <a:pt x="135534" y="1244709"/>
                  <a:pt x="138446" y="1246165"/>
                  <a:pt x="141845" y="1247622"/>
                </a:cubicBezTo>
                <a:cubicBezTo>
                  <a:pt x="142331" y="1248593"/>
                  <a:pt x="142331" y="1249079"/>
                  <a:pt x="142817" y="1250049"/>
                </a:cubicBezTo>
                <a:cubicBezTo>
                  <a:pt x="112227" y="1251507"/>
                  <a:pt x="106400" y="1276270"/>
                  <a:pt x="95233" y="1298119"/>
                </a:cubicBezTo>
                <a:cubicBezTo>
                  <a:pt x="102030" y="1300062"/>
                  <a:pt x="107857" y="1302004"/>
                  <a:pt x="115626" y="1304432"/>
                </a:cubicBezTo>
                <a:cubicBezTo>
                  <a:pt x="110770" y="1306860"/>
                  <a:pt x="107371" y="1308802"/>
                  <a:pt x="103486" y="1309773"/>
                </a:cubicBezTo>
                <a:cubicBezTo>
                  <a:pt x="94261" y="1312201"/>
                  <a:pt x="90377" y="1318027"/>
                  <a:pt x="90377" y="1327739"/>
                </a:cubicBezTo>
                <a:cubicBezTo>
                  <a:pt x="90377" y="1331623"/>
                  <a:pt x="87949" y="1335992"/>
                  <a:pt x="85521" y="1338906"/>
                </a:cubicBezTo>
                <a:cubicBezTo>
                  <a:pt x="78723" y="1346675"/>
                  <a:pt x="71440" y="1353958"/>
                  <a:pt x="64643" y="1361241"/>
                </a:cubicBezTo>
                <a:cubicBezTo>
                  <a:pt x="58330" y="1368040"/>
                  <a:pt x="51532" y="1372895"/>
                  <a:pt x="38908" y="1370952"/>
                </a:cubicBezTo>
                <a:cubicBezTo>
                  <a:pt x="41336" y="1365126"/>
                  <a:pt x="42307" y="1359785"/>
                  <a:pt x="45220" y="1355901"/>
                </a:cubicBezTo>
                <a:cubicBezTo>
                  <a:pt x="51532" y="1347161"/>
                  <a:pt x="51047" y="1335022"/>
                  <a:pt x="42792" y="1328709"/>
                </a:cubicBezTo>
                <a:cubicBezTo>
                  <a:pt x="40364" y="1326767"/>
                  <a:pt x="36480" y="1326767"/>
                  <a:pt x="33081" y="1325311"/>
                </a:cubicBezTo>
                <a:cubicBezTo>
                  <a:pt x="32111" y="1328223"/>
                  <a:pt x="31625" y="1331137"/>
                  <a:pt x="30653" y="1334050"/>
                </a:cubicBezTo>
                <a:cubicBezTo>
                  <a:pt x="30168" y="1335508"/>
                  <a:pt x="30168" y="1337450"/>
                  <a:pt x="30168" y="1339877"/>
                </a:cubicBezTo>
                <a:cubicBezTo>
                  <a:pt x="20457" y="1336964"/>
                  <a:pt x="16087" y="1329681"/>
                  <a:pt x="14145" y="1321912"/>
                </a:cubicBezTo>
                <a:cubicBezTo>
                  <a:pt x="12203" y="1313657"/>
                  <a:pt x="10746" y="1304918"/>
                  <a:pt x="11717" y="1297149"/>
                </a:cubicBezTo>
                <a:cubicBezTo>
                  <a:pt x="16087" y="1267530"/>
                  <a:pt x="9290" y="1238396"/>
                  <a:pt x="6862" y="1209264"/>
                </a:cubicBezTo>
                <a:cubicBezTo>
                  <a:pt x="2491" y="1159251"/>
                  <a:pt x="1035" y="1108754"/>
                  <a:pt x="63" y="1058741"/>
                </a:cubicBezTo>
                <a:cubicBezTo>
                  <a:pt x="-422" y="1030580"/>
                  <a:pt x="2006" y="1002418"/>
                  <a:pt x="2977" y="974256"/>
                </a:cubicBezTo>
                <a:cubicBezTo>
                  <a:pt x="3463" y="966972"/>
                  <a:pt x="6862" y="962117"/>
                  <a:pt x="11717" y="956290"/>
                </a:cubicBezTo>
                <a:cubicBezTo>
                  <a:pt x="18029" y="948521"/>
                  <a:pt x="22884" y="950949"/>
                  <a:pt x="29683" y="952406"/>
                </a:cubicBezTo>
                <a:cubicBezTo>
                  <a:pt x="31139" y="952891"/>
                  <a:pt x="32595" y="951920"/>
                  <a:pt x="34538" y="951435"/>
                </a:cubicBezTo>
                <a:cubicBezTo>
                  <a:pt x="34053" y="946093"/>
                  <a:pt x="33567" y="940752"/>
                  <a:pt x="34053" y="935897"/>
                </a:cubicBezTo>
                <a:cubicBezTo>
                  <a:pt x="34538" y="920845"/>
                  <a:pt x="40850" y="908220"/>
                  <a:pt x="49590" y="896081"/>
                </a:cubicBezTo>
                <a:cubicBezTo>
                  <a:pt x="59787" y="882000"/>
                  <a:pt x="69984" y="867433"/>
                  <a:pt x="80181" y="852867"/>
                </a:cubicBezTo>
                <a:cubicBezTo>
                  <a:pt x="82123" y="849954"/>
                  <a:pt x="83579" y="846070"/>
                  <a:pt x="84065" y="842185"/>
                </a:cubicBezTo>
                <a:cubicBezTo>
                  <a:pt x="85521" y="823734"/>
                  <a:pt x="86492" y="805283"/>
                  <a:pt x="88434" y="786832"/>
                </a:cubicBezTo>
                <a:cubicBezTo>
                  <a:pt x="88920" y="783433"/>
                  <a:pt x="91833" y="780034"/>
                  <a:pt x="94261" y="777121"/>
                </a:cubicBezTo>
                <a:cubicBezTo>
                  <a:pt x="99117" y="770323"/>
                  <a:pt x="103002" y="763525"/>
                  <a:pt x="99602" y="754785"/>
                </a:cubicBezTo>
                <a:cubicBezTo>
                  <a:pt x="98631" y="752358"/>
                  <a:pt x="101059" y="748473"/>
                  <a:pt x="102516" y="746045"/>
                </a:cubicBezTo>
                <a:cubicBezTo>
                  <a:pt x="109313" y="735848"/>
                  <a:pt x="117568" y="726623"/>
                  <a:pt x="123880" y="715941"/>
                </a:cubicBezTo>
                <a:cubicBezTo>
                  <a:pt x="138446" y="691178"/>
                  <a:pt x="145245" y="665929"/>
                  <a:pt x="126307" y="639224"/>
                </a:cubicBezTo>
                <a:cubicBezTo>
                  <a:pt x="153984" y="635339"/>
                  <a:pt x="168066" y="617373"/>
                  <a:pt x="177777" y="595038"/>
                </a:cubicBezTo>
                <a:cubicBezTo>
                  <a:pt x="186031" y="575130"/>
                  <a:pt x="193314" y="555223"/>
                  <a:pt x="201083" y="535315"/>
                </a:cubicBezTo>
                <a:cubicBezTo>
                  <a:pt x="203996" y="528032"/>
                  <a:pt x="207881" y="520749"/>
                  <a:pt x="212251" y="513950"/>
                </a:cubicBezTo>
                <a:cubicBezTo>
                  <a:pt x="220505" y="500841"/>
                  <a:pt x="220505" y="498898"/>
                  <a:pt x="209337" y="487245"/>
                </a:cubicBezTo>
                <a:cubicBezTo>
                  <a:pt x="216620" y="471707"/>
                  <a:pt x="223419" y="455685"/>
                  <a:pt x="230702" y="440633"/>
                </a:cubicBezTo>
                <a:cubicBezTo>
                  <a:pt x="237499" y="426551"/>
                  <a:pt x="247210" y="415384"/>
                  <a:pt x="261292" y="408100"/>
                </a:cubicBezTo>
                <a:cubicBezTo>
                  <a:pt x="266147" y="405672"/>
                  <a:pt x="269061" y="402759"/>
                  <a:pt x="266633" y="396447"/>
                </a:cubicBezTo>
                <a:cubicBezTo>
                  <a:pt x="265662" y="394019"/>
                  <a:pt x="267604" y="389164"/>
                  <a:pt x="269546" y="387222"/>
                </a:cubicBezTo>
                <a:cubicBezTo>
                  <a:pt x="315674" y="344493"/>
                  <a:pt x="359859" y="300307"/>
                  <a:pt x="408414" y="260978"/>
                </a:cubicBezTo>
                <a:cubicBezTo>
                  <a:pt x="451629" y="226018"/>
                  <a:pt x="493871" y="189115"/>
                  <a:pt x="543399" y="162410"/>
                </a:cubicBezTo>
                <a:cubicBezTo>
                  <a:pt x="552138" y="157555"/>
                  <a:pt x="559421" y="150757"/>
                  <a:pt x="567676" y="145901"/>
                </a:cubicBezTo>
                <a:cubicBezTo>
                  <a:pt x="571561" y="143473"/>
                  <a:pt x="576416" y="142988"/>
                  <a:pt x="580786" y="142017"/>
                </a:cubicBezTo>
                <a:cubicBezTo>
                  <a:pt x="583214" y="141531"/>
                  <a:pt x="585642" y="141045"/>
                  <a:pt x="587584" y="140075"/>
                </a:cubicBezTo>
                <a:cubicBezTo>
                  <a:pt x="637111" y="103658"/>
                  <a:pt x="693920" y="83265"/>
                  <a:pt x="750245" y="61415"/>
                </a:cubicBezTo>
                <a:cubicBezTo>
                  <a:pt x="760441" y="57531"/>
                  <a:pt x="770638" y="53646"/>
                  <a:pt x="780835" y="49762"/>
                </a:cubicBezTo>
                <a:cubicBezTo>
                  <a:pt x="800256" y="41993"/>
                  <a:pt x="818708" y="34224"/>
                  <a:pt x="840557" y="35195"/>
                </a:cubicBezTo>
                <a:cubicBezTo>
                  <a:pt x="851240" y="35680"/>
                  <a:pt x="862407" y="32282"/>
                  <a:pt x="872118" y="27912"/>
                </a:cubicBezTo>
                <a:cubicBezTo>
                  <a:pt x="909506" y="11889"/>
                  <a:pt x="948836" y="7518"/>
                  <a:pt x="988165" y="4120"/>
                </a:cubicBezTo>
                <a:cubicBezTo>
                  <a:pt x="1015114" y="1935"/>
                  <a:pt x="1042183" y="356"/>
                  <a:pt x="1069253" y="53"/>
                </a:cubicBezTo>
                <a:cubicBezTo>
                  <a:pt x="1096323" y="-251"/>
                  <a:pt x="1123392" y="721"/>
                  <a:pt x="1150341" y="3634"/>
                </a:cubicBezTo>
                <a:cubicBezTo>
                  <a:pt x="1316886" y="22570"/>
                  <a:pt x="1477118" y="61901"/>
                  <a:pt x="1619871" y="154641"/>
                </a:cubicBezTo>
                <a:cubicBezTo>
                  <a:pt x="1670855" y="187659"/>
                  <a:pt x="1717953" y="225046"/>
                  <a:pt x="1760196" y="269232"/>
                </a:cubicBezTo>
                <a:cubicBezTo>
                  <a:pt x="1764566" y="273602"/>
                  <a:pt x="1766994" y="277972"/>
                  <a:pt x="1766023" y="284769"/>
                </a:cubicBezTo>
                <a:cubicBezTo>
                  <a:pt x="1765537" y="289140"/>
                  <a:pt x="1767965" y="293995"/>
                  <a:pt x="1769421" y="298851"/>
                </a:cubicBezTo>
                <a:cubicBezTo>
                  <a:pt x="1755341" y="297394"/>
                  <a:pt x="1740288" y="295452"/>
                  <a:pt x="1725722" y="293995"/>
                </a:cubicBezTo>
                <a:cubicBezTo>
                  <a:pt x="1725236" y="308076"/>
                  <a:pt x="1727664" y="309533"/>
                  <a:pt x="1749514" y="308562"/>
                </a:cubicBezTo>
                <a:cubicBezTo>
                  <a:pt x="1751941" y="314389"/>
                  <a:pt x="1754369" y="319730"/>
                  <a:pt x="1756798" y="324585"/>
                </a:cubicBezTo>
                <a:cubicBezTo>
                  <a:pt x="1770393" y="322158"/>
                  <a:pt x="1782531" y="319730"/>
                  <a:pt x="1794185" y="318758"/>
                </a:cubicBezTo>
                <a:cubicBezTo>
                  <a:pt x="1798555" y="318273"/>
                  <a:pt x="1803896" y="320215"/>
                  <a:pt x="1806810" y="323128"/>
                </a:cubicBezTo>
                <a:cubicBezTo>
                  <a:pt x="1897608" y="411013"/>
                  <a:pt x="1965100" y="512980"/>
                  <a:pt x="1998603" y="635825"/>
                </a:cubicBezTo>
                <a:cubicBezTo>
                  <a:pt x="2000060" y="641166"/>
                  <a:pt x="2004915" y="646993"/>
                  <a:pt x="2009771" y="650391"/>
                </a:cubicBezTo>
                <a:cubicBezTo>
                  <a:pt x="2018025" y="655732"/>
                  <a:pt x="2021909" y="662530"/>
                  <a:pt x="2024337" y="672242"/>
                </a:cubicBezTo>
                <a:cubicBezTo>
                  <a:pt x="2035020" y="709143"/>
                  <a:pt x="2048130" y="745560"/>
                  <a:pt x="2058812" y="782948"/>
                </a:cubicBezTo>
                <a:cubicBezTo>
                  <a:pt x="2080176" y="857237"/>
                  <a:pt x="2096200" y="932497"/>
                  <a:pt x="2102511" y="1009215"/>
                </a:cubicBezTo>
                <a:cubicBezTo>
                  <a:pt x="2105910" y="1049031"/>
                  <a:pt x="2100083" y="1087875"/>
                  <a:pt x="2076778" y="1122349"/>
                </a:cubicBezTo>
                <a:cubicBezTo>
                  <a:pt x="2075320" y="1124777"/>
                  <a:pt x="2074835" y="1129147"/>
                  <a:pt x="2075806" y="1132060"/>
                </a:cubicBezTo>
                <a:cubicBezTo>
                  <a:pt x="2084547" y="1152939"/>
                  <a:pt x="2084061" y="1173818"/>
                  <a:pt x="2076292" y="1194696"/>
                </a:cubicBezTo>
                <a:cubicBezTo>
                  <a:pt x="2069494" y="1213633"/>
                  <a:pt x="2061240" y="1232570"/>
                  <a:pt x="2053957" y="1251507"/>
                </a:cubicBezTo>
                <a:cubicBezTo>
                  <a:pt x="2045216" y="1273842"/>
                  <a:pt x="2042788" y="1296177"/>
                  <a:pt x="2051043" y="1319484"/>
                </a:cubicBezTo>
                <a:cubicBezTo>
                  <a:pt x="2055413" y="1332108"/>
                  <a:pt x="2054927" y="1344247"/>
                  <a:pt x="2051043" y="1357843"/>
                </a:cubicBezTo>
                <a:cubicBezTo>
                  <a:pt x="2047644" y="1369496"/>
                  <a:pt x="2047158" y="1382120"/>
                  <a:pt x="2046672" y="1394259"/>
                </a:cubicBezTo>
                <a:cubicBezTo>
                  <a:pt x="2044245" y="1445728"/>
                  <a:pt x="2043760" y="1497196"/>
                  <a:pt x="2039389" y="1548179"/>
                </a:cubicBezTo>
                <a:cubicBezTo>
                  <a:pt x="2036476" y="1585081"/>
                  <a:pt x="2029678" y="1621984"/>
                  <a:pt x="2022395" y="1658400"/>
                </a:cubicBezTo>
                <a:cubicBezTo>
                  <a:pt x="2018025" y="1679765"/>
                  <a:pt x="2008800" y="1699186"/>
                  <a:pt x="1985979" y="171278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521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2" name="자유형: 도형 151">
            <a:extLst>
              <a:ext uri="{FF2B5EF4-FFF2-40B4-BE49-F238E27FC236}">
                <a16:creationId xmlns:a16="http://schemas.microsoft.com/office/drawing/2014/main" id="{0C1A9A90-A8B9-4066-9AEC-0D354777A243}"/>
              </a:ext>
            </a:extLst>
          </p:cNvPr>
          <p:cNvSpPr/>
          <p:nvPr/>
        </p:nvSpPr>
        <p:spPr>
          <a:xfrm rot="12600000">
            <a:off x="5493253" y="1553642"/>
            <a:ext cx="164117" cy="160398"/>
          </a:xfrm>
          <a:custGeom>
            <a:avLst/>
            <a:gdLst>
              <a:gd name="connsiteX0" fmla="*/ 133771 w 164117"/>
              <a:gd name="connsiteY0" fmla="*/ 135899 h 160398"/>
              <a:gd name="connsiteX1" fmla="*/ 86915 w 164117"/>
              <a:gd name="connsiteY1" fmla="*/ 158781 h 160398"/>
              <a:gd name="connsiteX2" fmla="*/ 0 w 164117"/>
              <a:gd name="connsiteY2" fmla="*/ 79150 h 160398"/>
              <a:gd name="connsiteX3" fmla="*/ 83515 w 164117"/>
              <a:gd name="connsiteY3" fmla="*/ 6 h 160398"/>
              <a:gd name="connsiteX4" fmla="*/ 164117 w 164117"/>
              <a:gd name="connsiteY4" fmla="*/ 76237 h 160398"/>
              <a:gd name="connsiteX5" fmla="*/ 161689 w 164117"/>
              <a:gd name="connsiteY5" fmla="*/ 90804 h 160398"/>
              <a:gd name="connsiteX6" fmla="*/ 133771 w 164117"/>
              <a:gd name="connsiteY6" fmla="*/ 135899 h 1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117" h="160398">
                <a:moveTo>
                  <a:pt x="133771" y="135899"/>
                </a:moveTo>
                <a:cubicBezTo>
                  <a:pt x="121389" y="147492"/>
                  <a:pt x="105852" y="155382"/>
                  <a:pt x="86915" y="158781"/>
                </a:cubicBezTo>
                <a:cubicBezTo>
                  <a:pt x="37388" y="168492"/>
                  <a:pt x="0" y="133533"/>
                  <a:pt x="0" y="79150"/>
                </a:cubicBezTo>
                <a:cubicBezTo>
                  <a:pt x="0" y="36422"/>
                  <a:pt x="37388" y="490"/>
                  <a:pt x="83515" y="6"/>
                </a:cubicBezTo>
                <a:cubicBezTo>
                  <a:pt x="127700" y="-480"/>
                  <a:pt x="163631" y="33023"/>
                  <a:pt x="164117" y="76237"/>
                </a:cubicBezTo>
                <a:cubicBezTo>
                  <a:pt x="164117" y="81092"/>
                  <a:pt x="163146" y="85949"/>
                  <a:pt x="161689" y="90804"/>
                </a:cubicBezTo>
                <a:cubicBezTo>
                  <a:pt x="155377" y="109012"/>
                  <a:pt x="146152" y="124307"/>
                  <a:pt x="133771" y="135899"/>
                </a:cubicBezTo>
                <a:close/>
              </a:path>
            </a:pathLst>
          </a:custGeom>
          <a:solidFill>
            <a:schemeClr val="accent1"/>
          </a:solidFill>
          <a:ln w="521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31928B2-4C2F-6C8D-B2B6-58DE577D76E1}"/>
              </a:ext>
            </a:extLst>
          </p:cNvPr>
          <p:cNvSpPr txBox="1"/>
          <p:nvPr/>
        </p:nvSpPr>
        <p:spPr>
          <a:xfrm>
            <a:off x="6940984" y="2078834"/>
            <a:ext cx="4307114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 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팀장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: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이석재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 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  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Tel: 010-4496-3698</a:t>
            </a:r>
          </a:p>
          <a:p>
            <a:pPr lvl="1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E-mail: powerrnt@gmail.com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9" name="Graphic 57">
            <a:extLst>
              <a:ext uri="{FF2B5EF4-FFF2-40B4-BE49-F238E27FC236}">
                <a16:creationId xmlns:a16="http://schemas.microsoft.com/office/drawing/2014/main" id="{BC60E8C4-6682-D080-3896-FD74742F0952}"/>
              </a:ext>
            </a:extLst>
          </p:cNvPr>
          <p:cNvSpPr/>
          <p:nvPr/>
        </p:nvSpPr>
        <p:spPr>
          <a:xfrm>
            <a:off x="9049028" y="4656565"/>
            <a:ext cx="508704" cy="545755"/>
          </a:xfrm>
          <a:custGeom>
            <a:avLst/>
            <a:gdLst>
              <a:gd name="connsiteX0" fmla="*/ 510616 w 1702876"/>
              <a:gd name="connsiteY0" fmla="*/ 1679990 h 1826902"/>
              <a:gd name="connsiteX1" fmla="*/ 533476 w 1702876"/>
              <a:gd name="connsiteY1" fmla="*/ 1547415 h 1826902"/>
              <a:gd name="connsiteX2" fmla="*/ 526917 w 1702876"/>
              <a:gd name="connsiteY2" fmla="*/ 1420825 h 1826902"/>
              <a:gd name="connsiteX3" fmla="*/ 426308 w 1702876"/>
              <a:gd name="connsiteY3" fmla="*/ 1340083 h 1826902"/>
              <a:gd name="connsiteX4" fmla="*/ 198600 w 1702876"/>
              <a:gd name="connsiteY4" fmla="*/ 973177 h 1826902"/>
              <a:gd name="connsiteX5" fmla="*/ 181152 w 1702876"/>
              <a:gd name="connsiteY5" fmla="*/ 945796 h 1826902"/>
              <a:gd name="connsiteX6" fmla="*/ 63796 w 1702876"/>
              <a:gd name="connsiteY6" fmla="*/ 829713 h 1826902"/>
              <a:gd name="connsiteX7" fmla="*/ 6678 w 1702876"/>
              <a:gd name="connsiteY7" fmla="*/ 567109 h 1826902"/>
              <a:gd name="connsiteX8" fmla="*/ 109770 w 1702876"/>
              <a:gd name="connsiteY8" fmla="*/ 464080 h 1826902"/>
              <a:gd name="connsiteX9" fmla="*/ 132312 w 1702876"/>
              <a:gd name="connsiteY9" fmla="*/ 491652 h 1826902"/>
              <a:gd name="connsiteX10" fmla="*/ 239162 w 1702876"/>
              <a:gd name="connsiteY10" fmla="*/ 696501 h 1826902"/>
              <a:gd name="connsiteX11" fmla="*/ 259921 w 1702876"/>
              <a:gd name="connsiteY11" fmla="*/ 486813 h 1826902"/>
              <a:gd name="connsiteX12" fmla="*/ 459420 w 1702876"/>
              <a:gd name="connsiteY12" fmla="*/ 31396 h 1826902"/>
              <a:gd name="connsiteX13" fmla="*/ 495334 w 1702876"/>
              <a:gd name="connsiteY13" fmla="*/ 3250 h 1826902"/>
              <a:gd name="connsiteX14" fmla="*/ 487757 w 1702876"/>
              <a:gd name="connsiteY14" fmla="*/ 48652 h 1826902"/>
              <a:gd name="connsiteX15" fmla="*/ 428282 w 1702876"/>
              <a:gd name="connsiteY15" fmla="*/ 313866 h 1826902"/>
              <a:gd name="connsiteX16" fmla="*/ 619695 w 1702876"/>
              <a:gd name="connsiteY16" fmla="*/ 182246 h 1826902"/>
              <a:gd name="connsiteX17" fmla="*/ 803211 w 1702876"/>
              <a:gd name="connsiteY17" fmla="*/ 21335 h 1826902"/>
              <a:gd name="connsiteX18" fmla="*/ 815947 w 1702876"/>
              <a:gd name="connsiteY18" fmla="*/ 7135 h 1826902"/>
              <a:gd name="connsiteX19" fmla="*/ 832694 w 1702876"/>
              <a:gd name="connsiteY19" fmla="*/ 1086 h 1826902"/>
              <a:gd name="connsiteX20" fmla="*/ 835305 w 1702876"/>
              <a:gd name="connsiteY20" fmla="*/ 20698 h 1826902"/>
              <a:gd name="connsiteX21" fmla="*/ 816966 w 1702876"/>
              <a:gd name="connsiteY21" fmla="*/ 54065 h 1826902"/>
              <a:gd name="connsiteX22" fmla="*/ 737688 w 1702876"/>
              <a:gd name="connsiteY22" fmla="*/ 271521 h 1826902"/>
              <a:gd name="connsiteX23" fmla="*/ 706614 w 1702876"/>
              <a:gd name="connsiteY23" fmla="*/ 360542 h 1826902"/>
              <a:gd name="connsiteX24" fmla="*/ 953744 w 1702876"/>
              <a:gd name="connsiteY24" fmla="*/ 232678 h 1826902"/>
              <a:gd name="connsiteX25" fmla="*/ 1212208 w 1702876"/>
              <a:gd name="connsiteY25" fmla="*/ 53683 h 1826902"/>
              <a:gd name="connsiteX26" fmla="*/ 1252325 w 1702876"/>
              <a:gd name="connsiteY26" fmla="*/ 53046 h 1826902"/>
              <a:gd name="connsiteX27" fmla="*/ 1418394 w 1702876"/>
              <a:gd name="connsiteY27" fmla="*/ 288587 h 1826902"/>
              <a:gd name="connsiteX28" fmla="*/ 1535368 w 1702876"/>
              <a:gd name="connsiteY28" fmla="*/ 667591 h 1826902"/>
              <a:gd name="connsiteX29" fmla="*/ 1542691 w 1702876"/>
              <a:gd name="connsiteY29" fmla="*/ 688414 h 1826902"/>
              <a:gd name="connsiteX30" fmla="*/ 1579942 w 1702876"/>
              <a:gd name="connsiteY30" fmla="*/ 608626 h 1826902"/>
              <a:gd name="connsiteX31" fmla="*/ 1620632 w 1702876"/>
              <a:gd name="connsiteY31" fmla="*/ 501713 h 1826902"/>
              <a:gd name="connsiteX32" fmla="*/ 1637697 w 1702876"/>
              <a:gd name="connsiteY32" fmla="*/ 477006 h 1826902"/>
              <a:gd name="connsiteX33" fmla="*/ 1698063 w 1702876"/>
              <a:gd name="connsiteY33" fmla="*/ 672749 h 1826902"/>
              <a:gd name="connsiteX34" fmla="*/ 1577395 w 1702876"/>
              <a:gd name="connsiteY34" fmla="*/ 909181 h 1826902"/>
              <a:gd name="connsiteX35" fmla="*/ 1512445 w 1702876"/>
              <a:gd name="connsiteY35" fmla="*/ 947069 h 1826902"/>
              <a:gd name="connsiteX36" fmla="*/ 1489712 w 1702876"/>
              <a:gd name="connsiteY36" fmla="*/ 972094 h 1826902"/>
              <a:gd name="connsiteX37" fmla="*/ 1432848 w 1702876"/>
              <a:gd name="connsiteY37" fmla="*/ 1146633 h 1826902"/>
              <a:gd name="connsiteX38" fmla="*/ 1270536 w 1702876"/>
              <a:gd name="connsiteY38" fmla="*/ 1334097 h 1826902"/>
              <a:gd name="connsiteX39" fmla="*/ 1220422 w 1702876"/>
              <a:gd name="connsiteY39" fmla="*/ 1372622 h 1826902"/>
              <a:gd name="connsiteX40" fmla="*/ 1165088 w 1702876"/>
              <a:gd name="connsiteY40" fmla="*/ 1486985 h 1826902"/>
              <a:gd name="connsiteX41" fmla="*/ 1201702 w 1702876"/>
              <a:gd name="connsiteY41" fmla="*/ 1704697 h 1826902"/>
              <a:gd name="connsiteX42" fmla="*/ 1182599 w 1702876"/>
              <a:gd name="connsiteY42" fmla="*/ 1729531 h 1826902"/>
              <a:gd name="connsiteX43" fmla="*/ 900064 w 1702876"/>
              <a:gd name="connsiteY43" fmla="*/ 1823709 h 1826902"/>
              <a:gd name="connsiteX44" fmla="*/ 836005 w 1702876"/>
              <a:gd name="connsiteY44" fmla="*/ 1823709 h 1826902"/>
              <a:gd name="connsiteX45" fmla="*/ 534240 w 1702876"/>
              <a:gd name="connsiteY45" fmla="*/ 1709727 h 1826902"/>
              <a:gd name="connsiteX46" fmla="*/ 510616 w 1702876"/>
              <a:gd name="connsiteY46" fmla="*/ 1679990 h 182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02876" h="1826902">
                <a:moveTo>
                  <a:pt x="510616" y="1679990"/>
                </a:moveTo>
                <a:cubicBezTo>
                  <a:pt x="532648" y="1638345"/>
                  <a:pt x="531375" y="1591925"/>
                  <a:pt x="533476" y="1547415"/>
                </a:cubicBezTo>
                <a:cubicBezTo>
                  <a:pt x="535514" y="1505070"/>
                  <a:pt x="551560" y="1455911"/>
                  <a:pt x="526917" y="1420825"/>
                </a:cubicBezTo>
                <a:cubicBezTo>
                  <a:pt x="503102" y="1386949"/>
                  <a:pt x="462476" y="1363580"/>
                  <a:pt x="426308" y="1340083"/>
                </a:cubicBezTo>
                <a:cubicBezTo>
                  <a:pt x="292587" y="1253100"/>
                  <a:pt x="231966" y="1121671"/>
                  <a:pt x="198600" y="973177"/>
                </a:cubicBezTo>
                <a:cubicBezTo>
                  <a:pt x="195861" y="961015"/>
                  <a:pt x="193888" y="950826"/>
                  <a:pt x="181152" y="945796"/>
                </a:cubicBezTo>
                <a:cubicBezTo>
                  <a:pt x="125563" y="923764"/>
                  <a:pt x="93087" y="878171"/>
                  <a:pt x="63796" y="829713"/>
                </a:cubicBezTo>
                <a:cubicBezTo>
                  <a:pt x="14828" y="748779"/>
                  <a:pt x="-13763" y="663516"/>
                  <a:pt x="6678" y="567109"/>
                </a:cubicBezTo>
                <a:cubicBezTo>
                  <a:pt x="19349" y="507380"/>
                  <a:pt x="58766" y="466500"/>
                  <a:pt x="109770" y="464080"/>
                </a:cubicBezTo>
                <a:cubicBezTo>
                  <a:pt x="126199" y="465990"/>
                  <a:pt x="127027" y="480827"/>
                  <a:pt x="132312" y="491652"/>
                </a:cubicBezTo>
                <a:cubicBezTo>
                  <a:pt x="165106" y="559341"/>
                  <a:pt x="197836" y="627093"/>
                  <a:pt x="239162" y="696501"/>
                </a:cubicBezTo>
                <a:cubicBezTo>
                  <a:pt x="242027" y="623081"/>
                  <a:pt x="247949" y="554565"/>
                  <a:pt x="259921" y="486813"/>
                </a:cubicBezTo>
                <a:cubicBezTo>
                  <a:pt x="289531" y="318897"/>
                  <a:pt x="354990" y="166518"/>
                  <a:pt x="459420" y="31396"/>
                </a:cubicBezTo>
                <a:cubicBezTo>
                  <a:pt x="468972" y="19042"/>
                  <a:pt x="479670" y="-6110"/>
                  <a:pt x="495334" y="3250"/>
                </a:cubicBezTo>
                <a:cubicBezTo>
                  <a:pt x="510616" y="12420"/>
                  <a:pt x="493678" y="33879"/>
                  <a:pt x="487757" y="48652"/>
                </a:cubicBezTo>
                <a:cubicBezTo>
                  <a:pt x="453562" y="133661"/>
                  <a:pt x="428728" y="220643"/>
                  <a:pt x="428282" y="313866"/>
                </a:cubicBezTo>
                <a:cubicBezTo>
                  <a:pt x="488011" y="262734"/>
                  <a:pt x="554935" y="224082"/>
                  <a:pt x="619695" y="182246"/>
                </a:cubicBezTo>
                <a:cubicBezTo>
                  <a:pt x="688848" y="137609"/>
                  <a:pt x="747367" y="81064"/>
                  <a:pt x="803211" y="21335"/>
                </a:cubicBezTo>
                <a:cubicBezTo>
                  <a:pt x="807542" y="16686"/>
                  <a:pt x="811044" y="11210"/>
                  <a:pt x="815947" y="7135"/>
                </a:cubicBezTo>
                <a:cubicBezTo>
                  <a:pt x="820786" y="3123"/>
                  <a:pt x="826199" y="-2353"/>
                  <a:pt x="832694" y="1086"/>
                </a:cubicBezTo>
                <a:cubicBezTo>
                  <a:pt x="841418" y="5734"/>
                  <a:pt x="837852" y="13948"/>
                  <a:pt x="835305" y="20698"/>
                </a:cubicBezTo>
                <a:cubicBezTo>
                  <a:pt x="830784" y="32606"/>
                  <a:pt x="823334" y="43112"/>
                  <a:pt x="816966" y="54065"/>
                </a:cubicBezTo>
                <a:cubicBezTo>
                  <a:pt x="777423" y="121817"/>
                  <a:pt x="760230" y="197656"/>
                  <a:pt x="737688" y="271521"/>
                </a:cubicBezTo>
                <a:cubicBezTo>
                  <a:pt x="729028" y="299921"/>
                  <a:pt x="720686" y="328321"/>
                  <a:pt x="706614" y="360542"/>
                </a:cubicBezTo>
                <a:cubicBezTo>
                  <a:pt x="791623" y="316541"/>
                  <a:pt x="875103" y="279417"/>
                  <a:pt x="953744" y="232678"/>
                </a:cubicBezTo>
                <a:cubicBezTo>
                  <a:pt x="1044038" y="178999"/>
                  <a:pt x="1132867" y="123154"/>
                  <a:pt x="1212208" y="53683"/>
                </a:cubicBezTo>
                <a:cubicBezTo>
                  <a:pt x="1225581" y="41966"/>
                  <a:pt x="1239462" y="34452"/>
                  <a:pt x="1252325" y="53046"/>
                </a:cubicBezTo>
                <a:cubicBezTo>
                  <a:pt x="1307023" y="131941"/>
                  <a:pt x="1379870" y="197656"/>
                  <a:pt x="1418394" y="288587"/>
                </a:cubicBezTo>
                <a:cubicBezTo>
                  <a:pt x="1470291" y="411101"/>
                  <a:pt x="1507605" y="537818"/>
                  <a:pt x="1535368" y="667591"/>
                </a:cubicBezTo>
                <a:cubicBezTo>
                  <a:pt x="1536706" y="673704"/>
                  <a:pt x="1536578" y="680327"/>
                  <a:pt x="1542691" y="688414"/>
                </a:cubicBezTo>
                <a:cubicBezTo>
                  <a:pt x="1560075" y="663198"/>
                  <a:pt x="1568544" y="635053"/>
                  <a:pt x="1579942" y="608626"/>
                </a:cubicBezTo>
                <a:cubicBezTo>
                  <a:pt x="1595033" y="573668"/>
                  <a:pt x="1609807" y="538391"/>
                  <a:pt x="1620632" y="501713"/>
                </a:cubicBezTo>
                <a:cubicBezTo>
                  <a:pt x="1623561" y="491780"/>
                  <a:pt x="1625026" y="480445"/>
                  <a:pt x="1637697" y="477006"/>
                </a:cubicBezTo>
                <a:cubicBezTo>
                  <a:pt x="1705131" y="527566"/>
                  <a:pt x="1709334" y="600858"/>
                  <a:pt x="1698063" y="672749"/>
                </a:cubicBezTo>
                <a:cubicBezTo>
                  <a:pt x="1683863" y="762980"/>
                  <a:pt x="1642282" y="842767"/>
                  <a:pt x="1577395" y="909181"/>
                </a:cubicBezTo>
                <a:cubicBezTo>
                  <a:pt x="1558993" y="927966"/>
                  <a:pt x="1537279" y="941084"/>
                  <a:pt x="1512445" y="947069"/>
                </a:cubicBezTo>
                <a:cubicBezTo>
                  <a:pt x="1497099" y="950763"/>
                  <a:pt x="1493087" y="957831"/>
                  <a:pt x="1489712" y="972094"/>
                </a:cubicBezTo>
                <a:cubicBezTo>
                  <a:pt x="1475639" y="1031759"/>
                  <a:pt x="1455072" y="1089451"/>
                  <a:pt x="1432848" y="1146633"/>
                </a:cubicBezTo>
                <a:cubicBezTo>
                  <a:pt x="1400883" y="1228712"/>
                  <a:pt x="1333321" y="1279208"/>
                  <a:pt x="1270536" y="1334097"/>
                </a:cubicBezTo>
                <a:cubicBezTo>
                  <a:pt x="1254617" y="1347979"/>
                  <a:pt x="1238953" y="1363516"/>
                  <a:pt x="1220422" y="1372622"/>
                </a:cubicBezTo>
                <a:cubicBezTo>
                  <a:pt x="1171009" y="1396947"/>
                  <a:pt x="1161140" y="1435789"/>
                  <a:pt x="1165088" y="1486985"/>
                </a:cubicBezTo>
                <a:cubicBezTo>
                  <a:pt x="1170054" y="1551936"/>
                  <a:pt x="1176931" y="1642485"/>
                  <a:pt x="1201702" y="1704697"/>
                </a:cubicBezTo>
                <a:cubicBezTo>
                  <a:pt x="1205076" y="1720425"/>
                  <a:pt x="1192150" y="1724564"/>
                  <a:pt x="1182599" y="1729531"/>
                </a:cubicBezTo>
                <a:cubicBezTo>
                  <a:pt x="1118667" y="1762643"/>
                  <a:pt x="929674" y="1814476"/>
                  <a:pt x="900064" y="1823709"/>
                </a:cubicBezTo>
                <a:cubicBezTo>
                  <a:pt x="882744" y="1832496"/>
                  <a:pt x="853962" y="1819952"/>
                  <a:pt x="836005" y="1823709"/>
                </a:cubicBezTo>
                <a:cubicBezTo>
                  <a:pt x="731130" y="1797092"/>
                  <a:pt x="628036" y="1765572"/>
                  <a:pt x="534240" y="1709727"/>
                </a:cubicBezTo>
                <a:cubicBezTo>
                  <a:pt x="523288" y="1703232"/>
                  <a:pt x="508388" y="1697820"/>
                  <a:pt x="510616" y="1679990"/>
                </a:cubicBezTo>
                <a:close/>
              </a:path>
            </a:pathLst>
          </a:custGeom>
          <a:solidFill>
            <a:srgbClr val="F6D9B5"/>
          </a:solidFill>
          <a:ln w="63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Graphic 57">
            <a:extLst>
              <a:ext uri="{FF2B5EF4-FFF2-40B4-BE49-F238E27FC236}">
                <a16:creationId xmlns:a16="http://schemas.microsoft.com/office/drawing/2014/main" id="{57BE8326-878A-65B8-A472-D9F47E1783DE}"/>
              </a:ext>
            </a:extLst>
          </p:cNvPr>
          <p:cNvSpPr/>
          <p:nvPr/>
        </p:nvSpPr>
        <p:spPr>
          <a:xfrm>
            <a:off x="9061114" y="4532823"/>
            <a:ext cx="471889" cy="371522"/>
          </a:xfrm>
          <a:custGeom>
            <a:avLst/>
            <a:gdLst>
              <a:gd name="connsiteX0" fmla="*/ 1598115 w 1629865"/>
              <a:gd name="connsiteY0" fmla="*/ 1037982 h 1283201"/>
              <a:gd name="connsiteX1" fmla="*/ 1499608 w 1629865"/>
              <a:gd name="connsiteY1" fmla="*/ 1275306 h 1283201"/>
              <a:gd name="connsiteX2" fmla="*/ 1444527 w 1629865"/>
              <a:gd name="connsiteY2" fmla="*/ 1059759 h 1283201"/>
              <a:gd name="connsiteX3" fmla="*/ 1333538 w 1629865"/>
              <a:gd name="connsiteY3" fmla="*/ 783656 h 1283201"/>
              <a:gd name="connsiteX4" fmla="*/ 1203764 w 1629865"/>
              <a:gd name="connsiteY4" fmla="*/ 615358 h 1283201"/>
              <a:gd name="connsiteX5" fmla="*/ 1181605 w 1629865"/>
              <a:gd name="connsiteY5" fmla="*/ 618542 h 1283201"/>
              <a:gd name="connsiteX6" fmla="*/ 660537 w 1629865"/>
              <a:gd name="connsiteY6" fmla="*/ 932597 h 1283201"/>
              <a:gd name="connsiteX7" fmla="*/ 653851 w 1629865"/>
              <a:gd name="connsiteY7" fmla="*/ 932660 h 1283201"/>
              <a:gd name="connsiteX8" fmla="*/ 793048 w 1629865"/>
              <a:gd name="connsiteY8" fmla="*/ 565372 h 1283201"/>
              <a:gd name="connsiteX9" fmla="*/ 380741 w 1629865"/>
              <a:gd name="connsiteY9" fmla="*/ 888023 h 1283201"/>
              <a:gd name="connsiteX10" fmla="*/ 454861 w 1629865"/>
              <a:gd name="connsiteY10" fmla="*/ 565817 h 1283201"/>
              <a:gd name="connsiteX11" fmla="*/ 209259 w 1629865"/>
              <a:gd name="connsiteY11" fmla="*/ 1283201 h 1283201"/>
              <a:gd name="connsiteX12" fmla="*/ 70062 w 1629865"/>
              <a:gd name="connsiteY12" fmla="*/ 1024992 h 1283201"/>
              <a:gd name="connsiteX13" fmla="*/ 23705 w 1629865"/>
              <a:gd name="connsiteY13" fmla="*/ 883502 h 1283201"/>
              <a:gd name="connsiteX14" fmla="*/ 20966 w 1629865"/>
              <a:gd name="connsiteY14" fmla="*/ 619688 h 1283201"/>
              <a:gd name="connsiteX15" fmla="*/ 749302 w 1629865"/>
              <a:gd name="connsiteY15" fmla="*/ 7817 h 1283201"/>
              <a:gd name="connsiteX16" fmla="*/ 1112643 w 1629865"/>
              <a:gd name="connsiteY16" fmla="*/ 40993 h 1283201"/>
              <a:gd name="connsiteX17" fmla="*/ 1320484 w 1629865"/>
              <a:gd name="connsiteY17" fmla="*/ 234889 h 1283201"/>
              <a:gd name="connsiteX18" fmla="*/ 1339141 w 1629865"/>
              <a:gd name="connsiteY18" fmla="*/ 254565 h 1283201"/>
              <a:gd name="connsiteX19" fmla="*/ 1475410 w 1629865"/>
              <a:gd name="connsiteY19" fmla="*/ 364153 h 1283201"/>
              <a:gd name="connsiteX20" fmla="*/ 1604865 w 1629865"/>
              <a:gd name="connsiteY20" fmla="*/ 1003915 h 1283201"/>
              <a:gd name="connsiteX21" fmla="*/ 1598115 w 1629865"/>
              <a:gd name="connsiteY21" fmla="*/ 1037982 h 128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9865" h="1283201">
                <a:moveTo>
                  <a:pt x="1598115" y="1037982"/>
                </a:moveTo>
                <a:cubicBezTo>
                  <a:pt x="1572326" y="1118278"/>
                  <a:pt x="1542462" y="1196856"/>
                  <a:pt x="1499608" y="1275306"/>
                </a:cubicBezTo>
                <a:cubicBezTo>
                  <a:pt x="1480504" y="1199912"/>
                  <a:pt x="1464139" y="1129422"/>
                  <a:pt x="1444527" y="1059759"/>
                </a:cubicBezTo>
                <a:cubicBezTo>
                  <a:pt x="1417592" y="963862"/>
                  <a:pt x="1383715" y="870639"/>
                  <a:pt x="1333538" y="783656"/>
                </a:cubicBezTo>
                <a:cubicBezTo>
                  <a:pt x="1297688" y="721508"/>
                  <a:pt x="1239423" y="677316"/>
                  <a:pt x="1203764" y="615358"/>
                </a:cubicBezTo>
                <a:cubicBezTo>
                  <a:pt x="1195041" y="600203"/>
                  <a:pt x="1187845" y="613257"/>
                  <a:pt x="1181605" y="618542"/>
                </a:cubicBezTo>
                <a:cubicBezTo>
                  <a:pt x="1024960" y="751499"/>
                  <a:pt x="845518" y="846696"/>
                  <a:pt x="660537" y="932597"/>
                </a:cubicBezTo>
                <a:cubicBezTo>
                  <a:pt x="658945" y="933297"/>
                  <a:pt x="656780" y="932660"/>
                  <a:pt x="653851" y="932660"/>
                </a:cubicBezTo>
                <a:cubicBezTo>
                  <a:pt x="705939" y="812629"/>
                  <a:pt x="717146" y="677698"/>
                  <a:pt x="793048" y="565372"/>
                </a:cubicBezTo>
                <a:cubicBezTo>
                  <a:pt x="682569" y="708008"/>
                  <a:pt x="520257" y="782701"/>
                  <a:pt x="380741" y="888023"/>
                </a:cubicBezTo>
                <a:cubicBezTo>
                  <a:pt x="377812" y="774550"/>
                  <a:pt x="412070" y="669356"/>
                  <a:pt x="454861" y="565817"/>
                </a:cubicBezTo>
                <a:cubicBezTo>
                  <a:pt x="281214" y="770348"/>
                  <a:pt x="209768" y="1010091"/>
                  <a:pt x="209259" y="1283201"/>
                </a:cubicBezTo>
                <a:cubicBezTo>
                  <a:pt x="148894" y="1198511"/>
                  <a:pt x="112470" y="1110128"/>
                  <a:pt x="70062" y="1024992"/>
                </a:cubicBezTo>
                <a:cubicBezTo>
                  <a:pt x="54779" y="977743"/>
                  <a:pt x="41407" y="929795"/>
                  <a:pt x="23705" y="883502"/>
                </a:cubicBezTo>
                <a:cubicBezTo>
                  <a:pt x="-9981" y="795437"/>
                  <a:pt x="-4886" y="708836"/>
                  <a:pt x="20966" y="619688"/>
                </a:cubicBezTo>
                <a:cubicBezTo>
                  <a:pt x="119602" y="279972"/>
                  <a:pt x="396596" y="46724"/>
                  <a:pt x="749302" y="7817"/>
                </a:cubicBezTo>
                <a:cubicBezTo>
                  <a:pt x="872899" y="-5810"/>
                  <a:pt x="994777" y="-5555"/>
                  <a:pt x="1112643" y="40993"/>
                </a:cubicBezTo>
                <a:cubicBezTo>
                  <a:pt x="1207331" y="78371"/>
                  <a:pt x="1279795" y="139692"/>
                  <a:pt x="1320484" y="234889"/>
                </a:cubicBezTo>
                <a:cubicBezTo>
                  <a:pt x="1324369" y="243931"/>
                  <a:pt x="1328508" y="251445"/>
                  <a:pt x="1339141" y="254565"/>
                </a:cubicBezTo>
                <a:cubicBezTo>
                  <a:pt x="1399571" y="272331"/>
                  <a:pt x="1440005" y="316204"/>
                  <a:pt x="1475410" y="364153"/>
                </a:cubicBezTo>
                <a:cubicBezTo>
                  <a:pt x="1617791" y="557030"/>
                  <a:pt x="1663766" y="770029"/>
                  <a:pt x="1604865" y="1003915"/>
                </a:cubicBezTo>
                <a:cubicBezTo>
                  <a:pt x="1602063" y="1015058"/>
                  <a:pt x="1600344" y="1026584"/>
                  <a:pt x="1598115" y="1037982"/>
                </a:cubicBezTo>
                <a:close/>
              </a:path>
            </a:pathLst>
          </a:custGeom>
          <a:solidFill>
            <a:schemeClr val="tx1"/>
          </a:solidFill>
          <a:ln w="63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231772-BB98-E1F0-5A86-C4E9AADC5449}"/>
              </a:ext>
            </a:extLst>
          </p:cNvPr>
          <p:cNvSpPr txBox="1"/>
          <p:nvPr/>
        </p:nvSpPr>
        <p:spPr>
          <a:xfrm>
            <a:off x="5389187" y="5494194"/>
            <a:ext cx="2744913" cy="8002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성수연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Tel: 010-6385-4698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E-mail:sungsy91@gmail.com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81CF6F-88B0-6CFE-F486-8AF606E51345}"/>
              </a:ext>
            </a:extLst>
          </p:cNvPr>
          <p:cNvSpPr txBox="1"/>
          <p:nvPr/>
        </p:nvSpPr>
        <p:spPr>
          <a:xfrm>
            <a:off x="8839294" y="5494194"/>
            <a:ext cx="2744913" cy="8002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유우성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Tel: 010-5913-2614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E-mail:dbdntjd73@gmail.com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0D6533-26DB-8B27-3760-6000597F3CD5}"/>
              </a:ext>
            </a:extLst>
          </p:cNvPr>
          <p:cNvSpPr txBox="1"/>
          <p:nvPr/>
        </p:nvSpPr>
        <p:spPr>
          <a:xfrm>
            <a:off x="514858" y="1043265"/>
            <a:ext cx="10401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관리자가 모든 게시판의 게시글을 확인하고 삭제할 수 있는 기능입니다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각 테이블을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Union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전부 합친 후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시간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order by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구현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삭제 기능은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삭제 시에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새로고침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없이 삭제 가능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기능을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HTML, CSS, Java Script,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JQuery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구현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A2C4D-5E1D-39E8-4762-BA0E6A71858F}"/>
              </a:ext>
            </a:extLst>
          </p:cNvPr>
          <p:cNvSpPr txBox="1"/>
          <p:nvPr/>
        </p:nvSpPr>
        <p:spPr>
          <a:xfrm>
            <a:off x="299567" y="340373"/>
            <a:ext cx="775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ㆍ관리자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게시판 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_ </a:t>
            </a:r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게시글관리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KakaoTalk_20231201_110927535">
            <a:hlinkClick r:id="" action="ppaction://media"/>
            <a:extLst>
              <a:ext uri="{FF2B5EF4-FFF2-40B4-BE49-F238E27FC236}">
                <a16:creationId xmlns:a16="http://schemas.microsoft.com/office/drawing/2014/main" id="{7C39ED29-4BAD-0B6A-6E24-2FEE8CB4B6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2343" y="2696066"/>
            <a:ext cx="6793887" cy="38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0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0D6533-26DB-8B27-3760-6000597F3CD5}"/>
              </a:ext>
            </a:extLst>
          </p:cNvPr>
          <p:cNvSpPr txBox="1"/>
          <p:nvPr/>
        </p:nvSpPr>
        <p:spPr>
          <a:xfrm>
            <a:off x="523186" y="996053"/>
            <a:ext cx="111456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카카오맵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이용해 지도 구현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Java Script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Jquery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이용해 웹페이지 적용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연결시켜 회원유형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주소 데이터를 받아와서 지도위에 표시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: Oracle Database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MyBatis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웹 애플리케이션과 연동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회원가입시 기입되는 도로명 주소를 좌표로 변환해주는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Geocoder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A2C4D-5E1D-39E8-4762-BA0E6A71858F}"/>
              </a:ext>
            </a:extLst>
          </p:cNvPr>
          <p:cNvSpPr txBox="1"/>
          <p:nvPr/>
        </p:nvSpPr>
        <p:spPr>
          <a:xfrm>
            <a:off x="290140" y="328292"/>
            <a:ext cx="170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ㆍ지도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KakaoTalk_20231201_110920655">
            <a:hlinkClick r:id="" action="ppaction://media"/>
            <a:extLst>
              <a:ext uri="{FF2B5EF4-FFF2-40B4-BE49-F238E27FC236}">
                <a16:creationId xmlns:a16="http://schemas.microsoft.com/office/drawing/2014/main" id="{09677430-AE9C-5A2D-2ED0-6877B515AF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948" y="3231511"/>
            <a:ext cx="5303658" cy="29833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3A29CA-4039-B7F1-722E-4D9179F46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63" y="3231511"/>
            <a:ext cx="5519550" cy="29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5050FC-539B-6F9E-B3B2-3556AE452A03}"/>
              </a:ext>
            </a:extLst>
          </p:cNvPr>
          <p:cNvGrpSpPr/>
          <p:nvPr/>
        </p:nvGrpSpPr>
        <p:grpSpPr>
          <a:xfrm>
            <a:off x="636236" y="654830"/>
            <a:ext cx="928172" cy="928172"/>
            <a:chOff x="5553573" y="4519169"/>
            <a:chExt cx="928172" cy="92817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3BACA9A-A445-7ACE-A455-C07F98040C4E}"/>
                </a:ext>
              </a:extLst>
            </p:cNvPr>
            <p:cNvSpPr/>
            <p:nvPr/>
          </p:nvSpPr>
          <p:spPr>
            <a:xfrm>
              <a:off x="5553573" y="4519169"/>
              <a:ext cx="928172" cy="92817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816D78A-9BA7-4CF3-82C5-8E6618EFD7B2}"/>
                </a:ext>
              </a:extLst>
            </p:cNvPr>
            <p:cNvGrpSpPr/>
            <p:nvPr/>
          </p:nvGrpSpPr>
          <p:grpSpPr>
            <a:xfrm>
              <a:off x="5690994" y="4541509"/>
              <a:ext cx="654745" cy="905831"/>
              <a:chOff x="4734147" y="1833991"/>
              <a:chExt cx="692890" cy="958603"/>
            </a:xfrm>
          </p:grpSpPr>
          <p:sp>
            <p:nvSpPr>
              <p:cNvPr id="22" name="Graphic 57">
                <a:extLst>
                  <a:ext uri="{FF2B5EF4-FFF2-40B4-BE49-F238E27FC236}">
                    <a16:creationId xmlns:a16="http://schemas.microsoft.com/office/drawing/2014/main" id="{D8503E3A-EBA4-EB68-E437-69EE151303E0}"/>
                  </a:ext>
                </a:extLst>
              </p:cNvPr>
              <p:cNvSpPr/>
              <p:nvPr/>
            </p:nvSpPr>
            <p:spPr>
              <a:xfrm>
                <a:off x="4800707" y="1833991"/>
                <a:ext cx="567032" cy="698841"/>
              </a:xfrm>
              <a:custGeom>
                <a:avLst/>
                <a:gdLst>
                  <a:gd name="connsiteX0" fmla="*/ 2086373 w 2087615"/>
                  <a:gd name="connsiteY0" fmla="*/ 1611793 h 2572889"/>
                  <a:gd name="connsiteX1" fmla="*/ 2050523 w 2087615"/>
                  <a:gd name="connsiteY1" fmla="*/ 952610 h 2572889"/>
                  <a:gd name="connsiteX2" fmla="*/ 1974938 w 2087615"/>
                  <a:gd name="connsiteY2" fmla="*/ 545141 h 2572889"/>
                  <a:gd name="connsiteX3" fmla="*/ 1235968 w 2087615"/>
                  <a:gd name="connsiteY3" fmla="*/ 768 h 2572889"/>
                  <a:gd name="connsiteX4" fmla="*/ 937642 w 2087615"/>
                  <a:gd name="connsiteY4" fmla="*/ 13376 h 2572889"/>
                  <a:gd name="connsiteX5" fmla="*/ 524124 w 2087615"/>
                  <a:gd name="connsiteY5" fmla="*/ 130605 h 2572889"/>
                  <a:gd name="connsiteX6" fmla="*/ 155881 w 2087615"/>
                  <a:gd name="connsiteY6" fmla="*/ 589142 h 2572889"/>
                  <a:gd name="connsiteX7" fmla="*/ 123852 w 2087615"/>
                  <a:gd name="connsiteY7" fmla="*/ 866264 h 2572889"/>
                  <a:gd name="connsiteX8" fmla="*/ 123151 w 2087615"/>
                  <a:gd name="connsiteY8" fmla="*/ 1272204 h 2572889"/>
                  <a:gd name="connsiteX9" fmla="*/ 194660 w 2087615"/>
                  <a:gd name="connsiteY9" fmla="*/ 1693936 h 2572889"/>
                  <a:gd name="connsiteX10" fmla="*/ 199882 w 2087615"/>
                  <a:gd name="connsiteY10" fmla="*/ 2053201 h 2572889"/>
                  <a:gd name="connsiteX11" fmla="*/ 53488 w 2087615"/>
                  <a:gd name="connsiteY11" fmla="*/ 2447615 h 2572889"/>
                  <a:gd name="connsiteX12" fmla="*/ 0 w 2087615"/>
                  <a:gd name="connsiteY12" fmla="*/ 2572104 h 2572889"/>
                  <a:gd name="connsiteX13" fmla="*/ 26299 w 2087615"/>
                  <a:gd name="connsiteY13" fmla="*/ 2564081 h 2572889"/>
                  <a:gd name="connsiteX14" fmla="*/ 1914318 w 2087615"/>
                  <a:gd name="connsiteY14" fmla="*/ 2480600 h 2572889"/>
                  <a:gd name="connsiteX15" fmla="*/ 2021741 w 2087615"/>
                  <a:gd name="connsiteY15" fmla="*/ 2158713 h 2572889"/>
                  <a:gd name="connsiteX16" fmla="*/ 2086373 w 2087615"/>
                  <a:gd name="connsiteY16" fmla="*/ 1611793 h 25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87615" h="2572889">
                    <a:moveTo>
                      <a:pt x="2086373" y="1611793"/>
                    </a:moveTo>
                    <a:cubicBezTo>
                      <a:pt x="2077458" y="1391916"/>
                      <a:pt x="2061412" y="1172359"/>
                      <a:pt x="2050523" y="952610"/>
                    </a:cubicBezTo>
                    <a:cubicBezTo>
                      <a:pt x="2043582" y="813157"/>
                      <a:pt x="2019894" y="677462"/>
                      <a:pt x="1974938" y="545141"/>
                    </a:cubicBezTo>
                    <a:cubicBezTo>
                      <a:pt x="1857837" y="200267"/>
                      <a:pt x="1600136" y="10192"/>
                      <a:pt x="1235968" y="768"/>
                    </a:cubicBezTo>
                    <a:cubicBezTo>
                      <a:pt x="1136187" y="-1843"/>
                      <a:pt x="1036723" y="2168"/>
                      <a:pt x="937642" y="13376"/>
                    </a:cubicBezTo>
                    <a:cubicBezTo>
                      <a:pt x="793414" y="29677"/>
                      <a:pt x="653770" y="63680"/>
                      <a:pt x="524124" y="130605"/>
                    </a:cubicBezTo>
                    <a:cubicBezTo>
                      <a:pt x="333858" y="228795"/>
                      <a:pt x="199500" y="373214"/>
                      <a:pt x="155881" y="589142"/>
                    </a:cubicBezTo>
                    <a:cubicBezTo>
                      <a:pt x="137415" y="680518"/>
                      <a:pt x="131938" y="773614"/>
                      <a:pt x="123852" y="866264"/>
                    </a:cubicBezTo>
                    <a:cubicBezTo>
                      <a:pt x="112071" y="1001577"/>
                      <a:pt x="110861" y="1136954"/>
                      <a:pt x="123151" y="1272204"/>
                    </a:cubicBezTo>
                    <a:cubicBezTo>
                      <a:pt x="136077" y="1414585"/>
                      <a:pt x="168553" y="1553720"/>
                      <a:pt x="194660" y="1693936"/>
                    </a:cubicBezTo>
                    <a:cubicBezTo>
                      <a:pt x="216883" y="1813266"/>
                      <a:pt x="224143" y="1932597"/>
                      <a:pt x="199882" y="2053201"/>
                    </a:cubicBezTo>
                    <a:cubicBezTo>
                      <a:pt x="171864" y="2192717"/>
                      <a:pt x="114809" y="2320644"/>
                      <a:pt x="53488" y="2447615"/>
                    </a:cubicBezTo>
                    <a:cubicBezTo>
                      <a:pt x="33876" y="2488178"/>
                      <a:pt x="8150" y="2526511"/>
                      <a:pt x="0" y="2572104"/>
                    </a:cubicBezTo>
                    <a:cubicBezTo>
                      <a:pt x="10443" y="2574842"/>
                      <a:pt x="18912" y="2570002"/>
                      <a:pt x="26299" y="2564081"/>
                    </a:cubicBezTo>
                    <a:cubicBezTo>
                      <a:pt x="92650" y="2511038"/>
                      <a:pt x="1903620" y="2490279"/>
                      <a:pt x="1914318" y="2480600"/>
                    </a:cubicBezTo>
                    <a:cubicBezTo>
                      <a:pt x="1962076" y="2377316"/>
                      <a:pt x="1994233" y="2268811"/>
                      <a:pt x="2021741" y="2158713"/>
                    </a:cubicBezTo>
                    <a:cubicBezTo>
                      <a:pt x="2066697" y="1979017"/>
                      <a:pt x="2093887" y="1796965"/>
                      <a:pt x="2086373" y="1611793"/>
                    </a:cubicBezTo>
                    <a:close/>
                  </a:path>
                </a:pathLst>
              </a:custGeom>
              <a:solidFill>
                <a:schemeClr val="tx1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3" name="Graphic 57">
                <a:extLst>
                  <a:ext uri="{FF2B5EF4-FFF2-40B4-BE49-F238E27FC236}">
                    <a16:creationId xmlns:a16="http://schemas.microsoft.com/office/drawing/2014/main" id="{49A11BA5-EFB7-8FE8-364A-8DF541332197}"/>
                  </a:ext>
                </a:extLst>
              </p:cNvPr>
              <p:cNvSpPr/>
              <p:nvPr/>
            </p:nvSpPr>
            <p:spPr>
              <a:xfrm>
                <a:off x="5045788" y="2534989"/>
                <a:ext cx="11415" cy="12937"/>
              </a:xfrm>
              <a:custGeom>
                <a:avLst/>
                <a:gdLst>
                  <a:gd name="connsiteX0" fmla="*/ 38906 w 42026"/>
                  <a:gd name="connsiteY0" fmla="*/ 47630 h 47630"/>
                  <a:gd name="connsiteX1" fmla="*/ 0 w 42026"/>
                  <a:gd name="connsiteY1" fmla="*/ 0 h 47630"/>
                  <a:gd name="connsiteX2" fmla="*/ 42027 w 42026"/>
                  <a:gd name="connsiteY2" fmla="*/ 44765 h 47630"/>
                  <a:gd name="connsiteX3" fmla="*/ 38906 w 42026"/>
                  <a:gd name="connsiteY3" fmla="*/ 47630 h 47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26" h="47630">
                    <a:moveTo>
                      <a:pt x="38906" y="47630"/>
                    </a:moveTo>
                    <a:cubicBezTo>
                      <a:pt x="25917" y="31775"/>
                      <a:pt x="12926" y="15919"/>
                      <a:pt x="0" y="0"/>
                    </a:cubicBezTo>
                    <a:cubicBezTo>
                      <a:pt x="21204" y="9042"/>
                      <a:pt x="32730" y="25917"/>
                      <a:pt x="42027" y="44765"/>
                    </a:cubicBezTo>
                    <a:cubicBezTo>
                      <a:pt x="40944" y="45720"/>
                      <a:pt x="39925" y="46675"/>
                      <a:pt x="38906" y="47630"/>
                    </a:cubicBezTo>
                    <a:close/>
                  </a:path>
                </a:pathLst>
              </a:custGeom>
              <a:solidFill>
                <a:srgbClr val="49122C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9A6240BD-CE16-51CD-106F-2B354B4873A3}"/>
                  </a:ext>
                </a:extLst>
              </p:cNvPr>
              <p:cNvSpPr/>
              <p:nvPr/>
            </p:nvSpPr>
            <p:spPr>
              <a:xfrm>
                <a:off x="4734147" y="2436240"/>
                <a:ext cx="692890" cy="356354"/>
              </a:xfrm>
              <a:custGeom>
                <a:avLst/>
                <a:gdLst>
                  <a:gd name="connsiteX0" fmla="*/ 342539 w 692890"/>
                  <a:gd name="connsiteY0" fmla="*/ 0 h 356354"/>
                  <a:gd name="connsiteX1" fmla="*/ 418476 w 692890"/>
                  <a:gd name="connsiteY1" fmla="*/ 353 h 356354"/>
                  <a:gd name="connsiteX2" fmla="*/ 423976 w 692890"/>
                  <a:gd name="connsiteY2" fmla="*/ 5386 h 356354"/>
                  <a:gd name="connsiteX3" fmla="*/ 434336 w 692890"/>
                  <a:gd name="connsiteY3" fmla="*/ 22630 h 356354"/>
                  <a:gd name="connsiteX4" fmla="*/ 438244 w 692890"/>
                  <a:gd name="connsiteY4" fmla="*/ 24895 h 356354"/>
                  <a:gd name="connsiteX5" fmla="*/ 504798 w 692890"/>
                  <a:gd name="connsiteY5" fmla="*/ 46308 h 356354"/>
                  <a:gd name="connsiteX6" fmla="*/ 586556 w 692890"/>
                  <a:gd name="connsiteY6" fmla="*/ 71507 h 356354"/>
                  <a:gd name="connsiteX7" fmla="*/ 656811 w 692890"/>
                  <a:gd name="connsiteY7" fmla="*/ 123256 h 356354"/>
                  <a:gd name="connsiteX8" fmla="*/ 678785 w 692890"/>
                  <a:gd name="connsiteY8" fmla="*/ 168035 h 356354"/>
                  <a:gd name="connsiteX9" fmla="*/ 687276 w 692890"/>
                  <a:gd name="connsiteY9" fmla="*/ 212444 h 356354"/>
                  <a:gd name="connsiteX10" fmla="*/ 692890 w 692890"/>
                  <a:gd name="connsiteY10" fmla="*/ 212427 h 356354"/>
                  <a:gd name="connsiteX11" fmla="*/ 688033 w 692890"/>
                  <a:gd name="connsiteY11" fmla="*/ 216398 h 356354"/>
                  <a:gd name="connsiteX12" fmla="*/ 688151 w 692890"/>
                  <a:gd name="connsiteY12" fmla="*/ 217016 h 356354"/>
                  <a:gd name="connsiteX13" fmla="*/ 683066 w 692890"/>
                  <a:gd name="connsiteY13" fmla="*/ 223035 h 356354"/>
                  <a:gd name="connsiteX14" fmla="*/ 679885 w 692890"/>
                  <a:gd name="connsiteY14" fmla="*/ 223059 h 356354"/>
                  <a:gd name="connsiteX15" fmla="*/ 616134 w 692890"/>
                  <a:gd name="connsiteY15" fmla="*/ 275175 h 356354"/>
                  <a:gd name="connsiteX16" fmla="*/ 0 w 692890"/>
                  <a:gd name="connsiteY16" fmla="*/ 214469 h 356354"/>
                  <a:gd name="connsiteX17" fmla="*/ 12954 w 692890"/>
                  <a:gd name="connsiteY17" fmla="*/ 214431 h 356354"/>
                  <a:gd name="connsiteX18" fmla="*/ 13184 w 692890"/>
                  <a:gd name="connsiteY18" fmla="*/ 201415 h 356354"/>
                  <a:gd name="connsiteX19" fmla="*/ 64847 w 692890"/>
                  <a:gd name="connsiteY19" fmla="*/ 98938 h 356354"/>
                  <a:gd name="connsiteX20" fmla="*/ 66611 w 692890"/>
                  <a:gd name="connsiteY20" fmla="*/ 96344 h 356354"/>
                  <a:gd name="connsiteX21" fmla="*/ 147399 w 692890"/>
                  <a:gd name="connsiteY21" fmla="*/ 61164 h 356354"/>
                  <a:gd name="connsiteX22" fmla="*/ 250309 w 692890"/>
                  <a:gd name="connsiteY22" fmla="*/ 28320 h 356354"/>
                  <a:gd name="connsiteX23" fmla="*/ 257054 w 692890"/>
                  <a:gd name="connsiteY23" fmla="*/ 25881 h 356354"/>
                  <a:gd name="connsiteX24" fmla="*/ 274904 w 692890"/>
                  <a:gd name="connsiteY24" fmla="*/ 6493 h 356354"/>
                  <a:gd name="connsiteX25" fmla="*/ 279573 w 692890"/>
                  <a:gd name="connsiteY25" fmla="*/ 699 h 356354"/>
                  <a:gd name="connsiteX26" fmla="*/ 342539 w 692890"/>
                  <a:gd name="connsiteY26" fmla="*/ 0 h 35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92890" h="356354">
                    <a:moveTo>
                      <a:pt x="342539" y="0"/>
                    </a:moveTo>
                    <a:cubicBezTo>
                      <a:pt x="374259" y="7"/>
                      <a:pt x="408142" y="188"/>
                      <a:pt x="418476" y="353"/>
                    </a:cubicBezTo>
                    <a:cubicBezTo>
                      <a:pt x="421191" y="1044"/>
                      <a:pt x="423163" y="2843"/>
                      <a:pt x="423976" y="5386"/>
                    </a:cubicBezTo>
                    <a:cubicBezTo>
                      <a:pt x="426224" y="12408"/>
                      <a:pt x="430358" y="16697"/>
                      <a:pt x="434336" y="22630"/>
                    </a:cubicBezTo>
                    <a:cubicBezTo>
                      <a:pt x="435356" y="23909"/>
                      <a:pt x="436567" y="24134"/>
                      <a:pt x="438244" y="24895"/>
                    </a:cubicBezTo>
                    <a:cubicBezTo>
                      <a:pt x="459933" y="33543"/>
                      <a:pt x="482573" y="39303"/>
                      <a:pt x="504798" y="46308"/>
                    </a:cubicBezTo>
                    <a:cubicBezTo>
                      <a:pt x="532005" y="54869"/>
                      <a:pt x="559297" y="63119"/>
                      <a:pt x="586556" y="71507"/>
                    </a:cubicBezTo>
                    <a:cubicBezTo>
                      <a:pt x="615128" y="81764"/>
                      <a:pt x="639083" y="98246"/>
                      <a:pt x="656811" y="123256"/>
                    </a:cubicBezTo>
                    <a:cubicBezTo>
                      <a:pt x="666773" y="137317"/>
                      <a:pt x="673830" y="152326"/>
                      <a:pt x="678785" y="168035"/>
                    </a:cubicBezTo>
                    <a:lnTo>
                      <a:pt x="687276" y="212444"/>
                    </a:lnTo>
                    <a:lnTo>
                      <a:pt x="692890" y="212427"/>
                    </a:lnTo>
                    <a:lnTo>
                      <a:pt x="688033" y="216398"/>
                    </a:lnTo>
                    <a:lnTo>
                      <a:pt x="688151" y="217016"/>
                    </a:lnTo>
                    <a:cubicBezTo>
                      <a:pt x="688548" y="221271"/>
                      <a:pt x="686853" y="222879"/>
                      <a:pt x="683066" y="223035"/>
                    </a:cubicBezTo>
                    <a:lnTo>
                      <a:pt x="679885" y="223059"/>
                    </a:lnTo>
                    <a:lnTo>
                      <a:pt x="616134" y="275175"/>
                    </a:lnTo>
                    <a:cubicBezTo>
                      <a:pt x="426230" y="400777"/>
                      <a:pt x="168199" y="380697"/>
                      <a:pt x="0" y="214469"/>
                    </a:cubicBezTo>
                    <a:lnTo>
                      <a:pt x="12954" y="214431"/>
                    </a:lnTo>
                    <a:lnTo>
                      <a:pt x="13184" y="201415"/>
                    </a:lnTo>
                    <a:cubicBezTo>
                      <a:pt x="19203" y="161704"/>
                      <a:pt x="33438" y="125954"/>
                      <a:pt x="64847" y="98938"/>
                    </a:cubicBezTo>
                    <a:cubicBezTo>
                      <a:pt x="65435" y="98073"/>
                      <a:pt x="66023" y="97209"/>
                      <a:pt x="66611" y="96344"/>
                    </a:cubicBezTo>
                    <a:cubicBezTo>
                      <a:pt x="89978" y="76471"/>
                      <a:pt x="119225" y="70072"/>
                      <a:pt x="147399" y="61164"/>
                    </a:cubicBezTo>
                    <a:cubicBezTo>
                      <a:pt x="181731" y="50303"/>
                      <a:pt x="216012" y="39268"/>
                      <a:pt x="250309" y="28320"/>
                    </a:cubicBezTo>
                    <a:cubicBezTo>
                      <a:pt x="253318" y="27282"/>
                      <a:pt x="254979" y="26815"/>
                      <a:pt x="257054" y="25881"/>
                    </a:cubicBezTo>
                    <a:cubicBezTo>
                      <a:pt x="265979" y="21886"/>
                      <a:pt x="272084" y="16196"/>
                      <a:pt x="274904" y="6493"/>
                    </a:cubicBezTo>
                    <a:cubicBezTo>
                      <a:pt x="275613" y="4002"/>
                      <a:pt x="276806" y="1667"/>
                      <a:pt x="279573" y="699"/>
                    </a:cubicBezTo>
                    <a:cubicBezTo>
                      <a:pt x="281260" y="163"/>
                      <a:pt x="310818" y="-6"/>
                      <a:pt x="342539" y="0"/>
                    </a:cubicBezTo>
                    <a:close/>
                  </a:path>
                </a:pathLst>
              </a:custGeom>
              <a:solidFill>
                <a:srgbClr val="D6529E"/>
              </a:solidFill>
              <a:ln w="636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Graphic 57">
                <a:extLst>
                  <a:ext uri="{FF2B5EF4-FFF2-40B4-BE49-F238E27FC236}">
                    <a16:creationId xmlns:a16="http://schemas.microsoft.com/office/drawing/2014/main" id="{7715609B-1A56-5708-476D-0A7FEFA2D7AA}"/>
                  </a:ext>
                </a:extLst>
              </p:cNvPr>
              <p:cNvSpPr/>
              <p:nvPr/>
            </p:nvSpPr>
            <p:spPr>
              <a:xfrm>
                <a:off x="5011040" y="2423292"/>
                <a:ext cx="145699" cy="236075"/>
              </a:xfrm>
              <a:custGeom>
                <a:avLst/>
                <a:gdLst>
                  <a:gd name="connsiteX0" fmla="*/ 536414 w 536413"/>
                  <a:gd name="connsiteY0" fmla="*/ 58201 h 869146"/>
                  <a:gd name="connsiteX1" fmla="*/ 295142 w 536413"/>
                  <a:gd name="connsiteY1" fmla="*/ 62594 h 869146"/>
                  <a:gd name="connsiteX2" fmla="*/ 272028 w 536413"/>
                  <a:gd name="connsiteY2" fmla="*/ 86028 h 869146"/>
                  <a:gd name="connsiteX3" fmla="*/ 271455 w 536413"/>
                  <a:gd name="connsiteY3" fmla="*/ 869062 h 869146"/>
                  <a:gd name="connsiteX4" fmla="*/ 265278 w 536413"/>
                  <a:gd name="connsiteY4" fmla="*/ 869062 h 869146"/>
                  <a:gd name="connsiteX5" fmla="*/ 264387 w 536413"/>
                  <a:gd name="connsiteY5" fmla="*/ 90421 h 869146"/>
                  <a:gd name="connsiteX6" fmla="*/ 236369 w 536413"/>
                  <a:gd name="connsiteY6" fmla="*/ 62467 h 869146"/>
                  <a:gd name="connsiteX7" fmla="*/ 0 w 536413"/>
                  <a:gd name="connsiteY7" fmla="*/ 56991 h 869146"/>
                  <a:gd name="connsiteX8" fmla="*/ 10825 w 536413"/>
                  <a:gd name="connsiteY8" fmla="*/ 0 h 869146"/>
                  <a:gd name="connsiteX9" fmla="*/ 523297 w 536413"/>
                  <a:gd name="connsiteY9" fmla="*/ 0 h 869146"/>
                  <a:gd name="connsiteX10" fmla="*/ 536414 w 536413"/>
                  <a:gd name="connsiteY10" fmla="*/ 58201 h 86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6413" h="869146">
                    <a:moveTo>
                      <a:pt x="536414" y="58201"/>
                    </a:moveTo>
                    <a:cubicBezTo>
                      <a:pt x="458219" y="60366"/>
                      <a:pt x="373338" y="61512"/>
                      <a:pt x="295142" y="62594"/>
                    </a:cubicBezTo>
                    <a:cubicBezTo>
                      <a:pt x="277058" y="62849"/>
                      <a:pt x="271900" y="68071"/>
                      <a:pt x="272028" y="86028"/>
                    </a:cubicBezTo>
                    <a:cubicBezTo>
                      <a:pt x="272664" y="212999"/>
                      <a:pt x="271773" y="776858"/>
                      <a:pt x="271455" y="869062"/>
                    </a:cubicBezTo>
                    <a:cubicBezTo>
                      <a:pt x="269481" y="869253"/>
                      <a:pt x="266551" y="869062"/>
                      <a:pt x="265278" y="869062"/>
                    </a:cubicBezTo>
                    <a:cubicBezTo>
                      <a:pt x="265278" y="756163"/>
                      <a:pt x="263113" y="191031"/>
                      <a:pt x="264387" y="90421"/>
                    </a:cubicBezTo>
                    <a:cubicBezTo>
                      <a:pt x="264705" y="67943"/>
                      <a:pt x="258528" y="62658"/>
                      <a:pt x="236369" y="62467"/>
                    </a:cubicBezTo>
                    <a:cubicBezTo>
                      <a:pt x="159128" y="61894"/>
                      <a:pt x="77176" y="59156"/>
                      <a:pt x="0" y="56991"/>
                    </a:cubicBezTo>
                    <a:cubicBezTo>
                      <a:pt x="2038" y="38142"/>
                      <a:pt x="8787" y="18848"/>
                      <a:pt x="10825" y="0"/>
                    </a:cubicBezTo>
                    <a:cubicBezTo>
                      <a:pt x="181670" y="15283"/>
                      <a:pt x="352515" y="15346"/>
                      <a:pt x="523297" y="0"/>
                    </a:cubicBezTo>
                    <a:cubicBezTo>
                      <a:pt x="529601" y="22414"/>
                      <a:pt x="534376" y="39671"/>
                      <a:pt x="536414" y="58201"/>
                    </a:cubicBezTo>
                    <a:close/>
                  </a:path>
                </a:pathLst>
              </a:custGeom>
              <a:solidFill>
                <a:srgbClr val="1E1E11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6" name="Graphic 57">
                <a:extLst>
                  <a:ext uri="{FF2B5EF4-FFF2-40B4-BE49-F238E27FC236}">
                    <a16:creationId xmlns:a16="http://schemas.microsoft.com/office/drawing/2014/main" id="{D496721A-8825-4652-A50D-7D91B06CB2D5}"/>
                  </a:ext>
                </a:extLst>
              </p:cNvPr>
              <p:cNvSpPr/>
              <p:nvPr/>
            </p:nvSpPr>
            <p:spPr>
              <a:xfrm>
                <a:off x="4849382" y="1985635"/>
                <a:ext cx="468318" cy="443750"/>
              </a:xfrm>
              <a:custGeom>
                <a:avLst/>
                <a:gdLst>
                  <a:gd name="connsiteX0" fmla="*/ 1724095 w 1724184"/>
                  <a:gd name="connsiteY0" fmla="*/ 585914 h 1633733"/>
                  <a:gd name="connsiteX1" fmla="*/ 1631254 w 1724184"/>
                  <a:gd name="connsiteY1" fmla="*/ 461107 h 1633733"/>
                  <a:gd name="connsiteX2" fmla="*/ 1597378 w 1724184"/>
                  <a:gd name="connsiteY2" fmla="*/ 420481 h 1633733"/>
                  <a:gd name="connsiteX3" fmla="*/ 1587381 w 1724184"/>
                  <a:gd name="connsiteY3" fmla="*/ 364382 h 1633733"/>
                  <a:gd name="connsiteX4" fmla="*/ 1268232 w 1724184"/>
                  <a:gd name="connsiteY4" fmla="*/ 71086 h 1633733"/>
                  <a:gd name="connsiteX5" fmla="*/ 787726 w 1724184"/>
                  <a:gd name="connsiteY5" fmla="*/ 3716 h 1633733"/>
                  <a:gd name="connsiteX6" fmla="*/ 384015 w 1724184"/>
                  <a:gd name="connsiteY6" fmla="*/ 117952 h 1633733"/>
                  <a:gd name="connsiteX7" fmla="*/ 129944 w 1724184"/>
                  <a:gd name="connsiteY7" fmla="*/ 407300 h 1633733"/>
                  <a:gd name="connsiteX8" fmla="*/ 125933 w 1724184"/>
                  <a:gd name="connsiteY8" fmla="*/ 453084 h 1633733"/>
                  <a:gd name="connsiteX9" fmla="*/ 50794 w 1724184"/>
                  <a:gd name="connsiteY9" fmla="*/ 480656 h 1633733"/>
                  <a:gd name="connsiteX10" fmla="*/ 1635 w 1724184"/>
                  <a:gd name="connsiteY10" fmla="*/ 624884 h 1633733"/>
                  <a:gd name="connsiteX11" fmla="*/ 215717 w 1724184"/>
                  <a:gd name="connsiteY11" fmla="*/ 917925 h 1633733"/>
                  <a:gd name="connsiteX12" fmla="*/ 479785 w 1724184"/>
                  <a:gd name="connsiteY12" fmla="*/ 1300496 h 1633733"/>
                  <a:gd name="connsiteX13" fmla="*/ 592939 w 1724184"/>
                  <a:gd name="connsiteY13" fmla="*/ 1357677 h 1633733"/>
                  <a:gd name="connsiteX14" fmla="*/ 610641 w 1724184"/>
                  <a:gd name="connsiteY14" fmla="*/ 1380410 h 1633733"/>
                  <a:gd name="connsiteX15" fmla="*/ 611214 w 1724184"/>
                  <a:gd name="connsiteY15" fmla="*/ 1617479 h 1633733"/>
                  <a:gd name="connsiteX16" fmla="*/ 654451 w 1724184"/>
                  <a:gd name="connsiteY16" fmla="*/ 1626458 h 1633733"/>
                  <a:gd name="connsiteX17" fmla="*/ 1068924 w 1724184"/>
                  <a:gd name="connsiteY17" fmla="*/ 1626585 h 1633733"/>
                  <a:gd name="connsiteX18" fmla="*/ 1113052 w 1724184"/>
                  <a:gd name="connsiteY18" fmla="*/ 1617607 h 1633733"/>
                  <a:gd name="connsiteX19" fmla="*/ 1118719 w 1724184"/>
                  <a:gd name="connsiteY19" fmla="*/ 1611303 h 1633733"/>
                  <a:gd name="connsiteX20" fmla="*/ 1111014 w 1724184"/>
                  <a:gd name="connsiteY20" fmla="*/ 1376908 h 1633733"/>
                  <a:gd name="connsiteX21" fmla="*/ 1128971 w 1724184"/>
                  <a:gd name="connsiteY21" fmla="*/ 1353348 h 1633733"/>
                  <a:gd name="connsiteX22" fmla="*/ 1318218 w 1724184"/>
                  <a:gd name="connsiteY22" fmla="*/ 1244142 h 1633733"/>
                  <a:gd name="connsiteX23" fmla="*/ 1501162 w 1724184"/>
                  <a:gd name="connsiteY23" fmla="*/ 996439 h 1633733"/>
                  <a:gd name="connsiteX24" fmla="*/ 1514598 w 1724184"/>
                  <a:gd name="connsiteY24" fmla="*/ 889716 h 1633733"/>
                  <a:gd name="connsiteX25" fmla="*/ 1514598 w 1724184"/>
                  <a:gd name="connsiteY25" fmla="*/ 889716 h 1633733"/>
                  <a:gd name="connsiteX26" fmla="*/ 1519246 w 1724184"/>
                  <a:gd name="connsiteY26" fmla="*/ 889334 h 1633733"/>
                  <a:gd name="connsiteX27" fmla="*/ 1521030 w 1724184"/>
                  <a:gd name="connsiteY27" fmla="*/ 892900 h 1633733"/>
                  <a:gd name="connsiteX28" fmla="*/ 1571334 w 1724184"/>
                  <a:gd name="connsiteY28" fmla="*/ 875771 h 1633733"/>
                  <a:gd name="connsiteX29" fmla="*/ 1724095 w 1724184"/>
                  <a:gd name="connsiteY29" fmla="*/ 585914 h 163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724184" h="1633733">
                    <a:moveTo>
                      <a:pt x="1724095" y="585914"/>
                    </a:moveTo>
                    <a:cubicBezTo>
                      <a:pt x="1722758" y="524975"/>
                      <a:pt x="1678884" y="464227"/>
                      <a:pt x="1631254" y="461107"/>
                    </a:cubicBezTo>
                    <a:cubicBezTo>
                      <a:pt x="1599607" y="459006"/>
                      <a:pt x="1593175" y="446971"/>
                      <a:pt x="1597378" y="420481"/>
                    </a:cubicBezTo>
                    <a:cubicBezTo>
                      <a:pt x="1610559" y="398958"/>
                      <a:pt x="1594895" y="381575"/>
                      <a:pt x="1587381" y="364382"/>
                    </a:cubicBezTo>
                    <a:cubicBezTo>
                      <a:pt x="1524150" y="220090"/>
                      <a:pt x="1411696" y="127249"/>
                      <a:pt x="1268232" y="71086"/>
                    </a:cubicBezTo>
                    <a:cubicBezTo>
                      <a:pt x="1113943" y="10657"/>
                      <a:pt x="953286" y="-9083"/>
                      <a:pt x="787726" y="3716"/>
                    </a:cubicBezTo>
                    <a:cubicBezTo>
                      <a:pt x="645027" y="14732"/>
                      <a:pt x="509586" y="48608"/>
                      <a:pt x="384015" y="117952"/>
                    </a:cubicBezTo>
                    <a:cubicBezTo>
                      <a:pt x="264812" y="183794"/>
                      <a:pt x="175728" y="276826"/>
                      <a:pt x="129944" y="407300"/>
                    </a:cubicBezTo>
                    <a:cubicBezTo>
                      <a:pt x="124786" y="422009"/>
                      <a:pt x="116763" y="436910"/>
                      <a:pt x="125933" y="453084"/>
                    </a:cubicBezTo>
                    <a:cubicBezTo>
                      <a:pt x="101290" y="463145"/>
                      <a:pt x="72699" y="460407"/>
                      <a:pt x="50794" y="480656"/>
                    </a:cubicBezTo>
                    <a:cubicBezTo>
                      <a:pt x="7940" y="520326"/>
                      <a:pt x="-4987" y="571141"/>
                      <a:pt x="1635" y="624884"/>
                    </a:cubicBezTo>
                    <a:cubicBezTo>
                      <a:pt x="13734" y="722946"/>
                      <a:pt x="152422" y="939448"/>
                      <a:pt x="215717" y="917925"/>
                    </a:cubicBezTo>
                    <a:cubicBezTo>
                      <a:pt x="253923" y="1134044"/>
                      <a:pt x="345300" y="1226503"/>
                      <a:pt x="479785" y="1300496"/>
                    </a:cubicBezTo>
                    <a:cubicBezTo>
                      <a:pt x="516845" y="1320872"/>
                      <a:pt x="553459" y="1342140"/>
                      <a:pt x="592939" y="1357677"/>
                    </a:cubicBezTo>
                    <a:cubicBezTo>
                      <a:pt x="603318" y="1361753"/>
                      <a:pt x="610705" y="1366974"/>
                      <a:pt x="610641" y="1380410"/>
                    </a:cubicBezTo>
                    <a:cubicBezTo>
                      <a:pt x="610195" y="1450073"/>
                      <a:pt x="598224" y="1611112"/>
                      <a:pt x="611214" y="1617479"/>
                    </a:cubicBezTo>
                    <a:cubicBezTo>
                      <a:pt x="625032" y="1623146"/>
                      <a:pt x="639678" y="1625439"/>
                      <a:pt x="654451" y="1626458"/>
                    </a:cubicBezTo>
                    <a:cubicBezTo>
                      <a:pt x="792630" y="1636009"/>
                      <a:pt x="930809" y="1636264"/>
                      <a:pt x="1068924" y="1626585"/>
                    </a:cubicBezTo>
                    <a:cubicBezTo>
                      <a:pt x="1083951" y="1625502"/>
                      <a:pt x="1098915" y="1623338"/>
                      <a:pt x="1113052" y="1617607"/>
                    </a:cubicBezTo>
                    <a:cubicBezTo>
                      <a:pt x="1112797" y="1615505"/>
                      <a:pt x="1118974" y="1613404"/>
                      <a:pt x="1118719" y="1611303"/>
                    </a:cubicBezTo>
                    <a:cubicBezTo>
                      <a:pt x="1108658" y="1533426"/>
                      <a:pt x="1117700" y="1454848"/>
                      <a:pt x="1111014" y="1376908"/>
                    </a:cubicBezTo>
                    <a:cubicBezTo>
                      <a:pt x="1109358" y="1357487"/>
                      <a:pt x="1118974" y="1357550"/>
                      <a:pt x="1128971" y="1353348"/>
                    </a:cubicBezTo>
                    <a:cubicBezTo>
                      <a:pt x="1196660" y="1324820"/>
                      <a:pt x="1258744" y="1286996"/>
                      <a:pt x="1318218" y="1244142"/>
                    </a:cubicBezTo>
                    <a:cubicBezTo>
                      <a:pt x="1415071" y="1174288"/>
                      <a:pt x="1454296" y="1137738"/>
                      <a:pt x="1501162" y="996439"/>
                    </a:cubicBezTo>
                    <a:cubicBezTo>
                      <a:pt x="1513516" y="968039"/>
                      <a:pt x="1514916" y="919135"/>
                      <a:pt x="1514598" y="889716"/>
                    </a:cubicBezTo>
                    <a:cubicBezTo>
                      <a:pt x="1514598" y="889716"/>
                      <a:pt x="1514598" y="889716"/>
                      <a:pt x="1514598" y="889716"/>
                    </a:cubicBezTo>
                    <a:cubicBezTo>
                      <a:pt x="1516190" y="889716"/>
                      <a:pt x="1517718" y="889525"/>
                      <a:pt x="1519246" y="889334"/>
                    </a:cubicBezTo>
                    <a:cubicBezTo>
                      <a:pt x="1519820" y="890544"/>
                      <a:pt x="1520393" y="891690"/>
                      <a:pt x="1521030" y="892900"/>
                    </a:cubicBezTo>
                    <a:cubicBezTo>
                      <a:pt x="1539241" y="891308"/>
                      <a:pt x="1557070" y="886660"/>
                      <a:pt x="1571334" y="875771"/>
                    </a:cubicBezTo>
                    <a:cubicBezTo>
                      <a:pt x="1666849" y="802670"/>
                      <a:pt x="1726833" y="710084"/>
                      <a:pt x="1724095" y="585914"/>
                    </a:cubicBezTo>
                    <a:close/>
                  </a:path>
                </a:pathLst>
              </a:custGeom>
              <a:solidFill>
                <a:srgbClr val="FCD4B4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7" name="Graphic 57">
                <a:extLst>
                  <a:ext uri="{FF2B5EF4-FFF2-40B4-BE49-F238E27FC236}">
                    <a16:creationId xmlns:a16="http://schemas.microsoft.com/office/drawing/2014/main" id="{E05AC1A4-AFD1-F6A4-6FCB-36A7989644EF}"/>
                  </a:ext>
                </a:extLst>
              </p:cNvPr>
              <p:cNvSpPr/>
              <p:nvPr/>
            </p:nvSpPr>
            <p:spPr>
              <a:xfrm>
                <a:off x="4875295" y="1875198"/>
                <a:ext cx="419038" cy="233485"/>
              </a:xfrm>
              <a:custGeom>
                <a:avLst/>
                <a:gdLst>
                  <a:gd name="connsiteX0" fmla="*/ 1502040 w 1542752"/>
                  <a:gd name="connsiteY0" fmla="*/ 827072 h 859610"/>
                  <a:gd name="connsiteX1" fmla="*/ 1281654 w 1542752"/>
                  <a:gd name="connsiteY1" fmla="*/ 542373 h 859610"/>
                  <a:gd name="connsiteX2" fmla="*/ 913475 w 1542752"/>
                  <a:gd name="connsiteY2" fmla="*/ 422978 h 859610"/>
                  <a:gd name="connsiteX3" fmla="*/ 374322 w 1542752"/>
                  <a:gd name="connsiteY3" fmla="*/ 492259 h 859610"/>
                  <a:gd name="connsiteX4" fmla="*/ 41229 w 1542752"/>
                  <a:gd name="connsiteY4" fmla="*/ 820004 h 859610"/>
                  <a:gd name="connsiteX5" fmla="*/ 30658 w 1542752"/>
                  <a:gd name="connsiteY5" fmla="*/ 859611 h 859610"/>
                  <a:gd name="connsiteX6" fmla="*/ 30 w 1542752"/>
                  <a:gd name="connsiteY6" fmla="*/ 747985 h 859610"/>
                  <a:gd name="connsiteX7" fmla="*/ 325864 w 1542752"/>
                  <a:gd name="connsiteY7" fmla="*/ 138215 h 859610"/>
                  <a:gd name="connsiteX8" fmla="*/ 1460141 w 1542752"/>
                  <a:gd name="connsiteY8" fmla="*/ 411262 h 859610"/>
                  <a:gd name="connsiteX9" fmla="*/ 1542729 w 1542752"/>
                  <a:gd name="connsiteY9" fmla="*/ 737478 h 859610"/>
                  <a:gd name="connsiteX10" fmla="*/ 1518596 w 1542752"/>
                  <a:gd name="connsiteY10" fmla="*/ 858910 h 859610"/>
                  <a:gd name="connsiteX11" fmla="*/ 1502040 w 1542752"/>
                  <a:gd name="connsiteY11" fmla="*/ 827072 h 85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2752" h="859610">
                    <a:moveTo>
                      <a:pt x="1502040" y="827072"/>
                    </a:moveTo>
                    <a:cubicBezTo>
                      <a:pt x="1466381" y="702966"/>
                      <a:pt x="1388695" y="610952"/>
                      <a:pt x="1281654" y="542373"/>
                    </a:cubicBezTo>
                    <a:cubicBezTo>
                      <a:pt x="1169519" y="470609"/>
                      <a:pt x="1043757" y="438133"/>
                      <a:pt x="913475" y="422978"/>
                    </a:cubicBezTo>
                    <a:cubicBezTo>
                      <a:pt x="728366" y="401392"/>
                      <a:pt x="547333" y="420941"/>
                      <a:pt x="374322" y="492259"/>
                    </a:cubicBezTo>
                    <a:cubicBezTo>
                      <a:pt x="219588" y="556063"/>
                      <a:pt x="98601" y="656418"/>
                      <a:pt x="41229" y="820004"/>
                    </a:cubicBezTo>
                    <a:cubicBezTo>
                      <a:pt x="36708" y="832867"/>
                      <a:pt x="34160" y="846366"/>
                      <a:pt x="30658" y="859611"/>
                    </a:cubicBezTo>
                    <a:cubicBezTo>
                      <a:pt x="2577" y="827327"/>
                      <a:pt x="-352" y="786382"/>
                      <a:pt x="30" y="747985"/>
                    </a:cubicBezTo>
                    <a:cubicBezTo>
                      <a:pt x="2832" y="488884"/>
                      <a:pt x="114839" y="285500"/>
                      <a:pt x="325864" y="138215"/>
                    </a:cubicBezTo>
                    <a:cubicBezTo>
                      <a:pt x="705760" y="-126935"/>
                      <a:pt x="1242238" y="3093"/>
                      <a:pt x="1460141" y="411262"/>
                    </a:cubicBezTo>
                    <a:cubicBezTo>
                      <a:pt x="1514457" y="513017"/>
                      <a:pt x="1541074" y="622223"/>
                      <a:pt x="1542729" y="737478"/>
                    </a:cubicBezTo>
                    <a:cubicBezTo>
                      <a:pt x="1543303" y="779378"/>
                      <a:pt x="1533114" y="819176"/>
                      <a:pt x="1518596" y="858910"/>
                    </a:cubicBezTo>
                    <a:cubicBezTo>
                      <a:pt x="1503313" y="852797"/>
                      <a:pt x="1503313" y="852797"/>
                      <a:pt x="1502040" y="8270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45D8C750-241E-239B-6E76-371F87D1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6" y="2749826"/>
            <a:ext cx="1862691" cy="89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432195-4021-858D-B33C-C00F867EF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436" y="4215080"/>
            <a:ext cx="721206" cy="13223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41E26E-8CCB-13D4-E119-023740D60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538857" y="4215080"/>
            <a:ext cx="3220063" cy="1449028"/>
          </a:xfrm>
          <a:prstGeom prst="rect">
            <a:avLst/>
          </a:prstGeom>
        </p:spPr>
      </p:pic>
      <p:pic>
        <p:nvPicPr>
          <p:cNvPr id="17" name="Picture 4" descr="Spring DB 2편] 4. MyBatis">
            <a:extLst>
              <a:ext uri="{FF2B5EF4-FFF2-40B4-BE49-F238E27FC236}">
                <a16:creationId xmlns:a16="http://schemas.microsoft.com/office/drawing/2014/main" id="{99E939BF-D8B5-76A4-65ED-C39782F6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563" y1="71944" x2="31563" y2="71944"/>
                        <a14:foregroundMark x1="49531" y1="36481" x2="49531" y2="36481"/>
                        <a14:foregroundMark x1="28542" y1="67500" x2="62344" y2="68333"/>
                        <a14:foregroundMark x1="62344" y1="68333" x2="46927" y2="81019"/>
                        <a14:foregroundMark x1="46927" y1="81019" x2="31823" y2="81296"/>
                        <a14:foregroundMark x1="31823" y1="81296" x2="31823" y2="65648"/>
                        <a14:foregroundMark x1="66198" y1="72407" x2="66198" y2="72407"/>
                        <a14:foregroundMark x1="30052" y1="69259" x2="30052" y2="69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699" y="2749826"/>
            <a:ext cx="2156142" cy="121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C387C7-D9BC-9009-C980-E49E2F5D1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151239" y="3044142"/>
            <a:ext cx="1466340" cy="5979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8BBBD8-2490-DEBD-5C3A-36539300F44F}"/>
              </a:ext>
            </a:extLst>
          </p:cNvPr>
          <p:cNvSpPr txBox="1"/>
          <p:nvPr/>
        </p:nvSpPr>
        <p:spPr>
          <a:xfrm>
            <a:off x="1913332" y="697237"/>
            <a:ext cx="10949123" cy="123110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성수연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Tel: 010-6385-4698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E-mail:sungsy91@gmail.com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담당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: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놀이빵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게시판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자유게시판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),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결제기능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플러터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DEABFCC-B5B5-027D-FA9E-6A1AA12CFC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911897" y="4014018"/>
            <a:ext cx="2583789" cy="1271214"/>
          </a:xfrm>
          <a:prstGeom prst="rect">
            <a:avLst/>
          </a:prstGeom>
        </p:spPr>
      </p:pic>
      <p:pic>
        <p:nvPicPr>
          <p:cNvPr id="30" name="Picture 6" descr="Dart product logo">
            <a:extLst>
              <a:ext uri="{FF2B5EF4-FFF2-40B4-BE49-F238E27FC236}">
                <a16:creationId xmlns:a16="http://schemas.microsoft.com/office/drawing/2014/main" id="{D84996DC-BEC5-23F5-47C3-CF685195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661" y="3078492"/>
            <a:ext cx="2035081" cy="65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F168AFD-A836-72F0-A8FD-28A05A1A6E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6993922" y="3044142"/>
            <a:ext cx="1157739" cy="65122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FC6DDE6-A2E9-4C0F-EE02-935DBCF500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0234" y="5113517"/>
            <a:ext cx="2533471" cy="524551"/>
          </a:xfrm>
          <a:prstGeom prst="rect">
            <a:avLst/>
          </a:prstGeom>
        </p:spPr>
      </p:pic>
      <p:pic>
        <p:nvPicPr>
          <p:cNvPr id="34" name="Picture 18" descr="토스페이먼츠 2대 주주된 알리페이 운영사...韓中 페이 협력 강화될까">
            <a:extLst>
              <a:ext uri="{FF2B5EF4-FFF2-40B4-BE49-F238E27FC236}">
                <a16:creationId xmlns:a16="http://schemas.microsoft.com/office/drawing/2014/main" id="{170AF929-84BB-50D3-325E-B96D167C7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663" y="4216484"/>
            <a:ext cx="2691098" cy="8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A8B2348-645C-ECAF-1144-2A2660C7E0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62042" y="5113517"/>
            <a:ext cx="2037145" cy="4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D58E4F-0043-5F6C-1B54-F2785B598D54}"/>
              </a:ext>
            </a:extLst>
          </p:cNvPr>
          <p:cNvSpPr txBox="1"/>
          <p:nvPr/>
        </p:nvSpPr>
        <p:spPr>
          <a:xfrm>
            <a:off x="535237" y="396934"/>
            <a:ext cx="722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ㆍ놀이빵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게시판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자유게시판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CC545-1EDB-1C35-5DF8-52FA22E9AF39}"/>
              </a:ext>
            </a:extLst>
          </p:cNvPr>
          <p:cNvSpPr txBox="1"/>
          <p:nvPr/>
        </p:nvSpPr>
        <p:spPr>
          <a:xfrm>
            <a:off x="609599" y="1307801"/>
            <a:ext cx="411205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-MVC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패턴으로 게시판 구성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-Validation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이용해 제목이나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 내용을 쓰지 않으면 글이 써지지 않고 목록으로 돌아오게 함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컨트롤러에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if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문을 활용하여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시 각 글에 한 번의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좋아요가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가능하게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싫어요를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누를 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좋아요는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됨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좋아요는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사용하여 화면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새로고침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없이 비동기 접근이 가능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최종1">
            <a:hlinkClick r:id="" action="ppaction://media"/>
            <a:extLst>
              <a:ext uri="{FF2B5EF4-FFF2-40B4-BE49-F238E27FC236}">
                <a16:creationId xmlns:a16="http://schemas.microsoft.com/office/drawing/2014/main" id="{C47F680D-C98C-FD2F-DF0B-B039B660A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3165" y="1426827"/>
            <a:ext cx="7118835" cy="40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0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773155-0D3F-A6C7-A00C-72BC1A42AC54}"/>
              </a:ext>
            </a:extLst>
          </p:cNvPr>
          <p:cNvSpPr txBox="1"/>
          <p:nvPr/>
        </p:nvSpPr>
        <p:spPr>
          <a:xfrm>
            <a:off x="252430" y="396934"/>
            <a:ext cx="722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ㆍ결제기능</a:t>
            </a:r>
            <a:endParaRPr lang="en-US" altLang="ko-KR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7C5B9-2941-8173-D16A-53BDA4F864E5}"/>
              </a:ext>
            </a:extLst>
          </p:cNvPr>
          <p:cNvSpPr txBox="1"/>
          <p:nvPr/>
        </p:nvSpPr>
        <p:spPr>
          <a:xfrm>
            <a:off x="326793" y="1307801"/>
            <a:ext cx="504648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toss payments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결제성공시 결제 팝업이 자동으로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닫히게 설정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또한 결제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성공시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화면이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새로고침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되지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않고 보유한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채팅권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개수가 올라가게 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12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22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결제시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구매내역에 자동으로 리스트가 생성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3" name="최종2">
            <a:hlinkClick r:id="" action="ppaction://media"/>
            <a:extLst>
              <a:ext uri="{FF2B5EF4-FFF2-40B4-BE49-F238E27FC236}">
                <a16:creationId xmlns:a16="http://schemas.microsoft.com/office/drawing/2014/main" id="{6134AF6E-DDFF-0E5E-E3B2-B857BD5880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3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2451" y="1386723"/>
            <a:ext cx="6969549" cy="39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773155-0D3F-A6C7-A00C-72BC1A42AC54}"/>
              </a:ext>
            </a:extLst>
          </p:cNvPr>
          <p:cNvSpPr txBox="1"/>
          <p:nvPr/>
        </p:nvSpPr>
        <p:spPr>
          <a:xfrm>
            <a:off x="252430" y="396934"/>
            <a:ext cx="722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ㆍ결제기능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취소 및 관리자</a:t>
            </a:r>
            <a:endParaRPr lang="en-US" altLang="ko-KR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7C5B9-2941-8173-D16A-53BDA4F864E5}"/>
              </a:ext>
            </a:extLst>
          </p:cNvPr>
          <p:cNvSpPr txBox="1"/>
          <p:nvPr/>
        </p:nvSpPr>
        <p:spPr>
          <a:xfrm>
            <a:off x="326793" y="1307801"/>
            <a:ext cx="5046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구매내역에서 취소를 할 수 있는데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취소 후에는 관리자가 취소 여부 결정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관리자페이지에서 회원이 보유하고 있는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채팅권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수와 구매테이블을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join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하여 리스트가 보이게 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사용하여 검색이 가능하게 함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우성이체고얌">
            <a:hlinkClick r:id="" action="ppaction://media"/>
            <a:extLst>
              <a:ext uri="{FF2B5EF4-FFF2-40B4-BE49-F238E27FC236}">
                <a16:creationId xmlns:a16="http://schemas.microsoft.com/office/drawing/2014/main" id="{63AE04C1-A02B-034F-3F46-5CD0DD435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2450" y="1335872"/>
            <a:ext cx="6818721" cy="38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4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44C350-A428-F423-7E9E-88EB1755B946}"/>
              </a:ext>
            </a:extLst>
          </p:cNvPr>
          <p:cNvSpPr txBox="1"/>
          <p:nvPr/>
        </p:nvSpPr>
        <p:spPr>
          <a:xfrm>
            <a:off x="535237" y="396934"/>
            <a:ext cx="722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ㆍ플러터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1C74D-2D73-2CE1-E9E0-A4D4CB9D1F14}"/>
              </a:ext>
            </a:extLst>
          </p:cNvPr>
          <p:cNvSpPr txBox="1"/>
          <p:nvPr/>
        </p:nvSpPr>
        <p:spPr>
          <a:xfrm>
            <a:off x="326793" y="1307801"/>
            <a:ext cx="50464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- 3 Tier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송수신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aws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서버에 연결된 홈페이지와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디비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연결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json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받은 데이터를 리스트타일로 만들어서 게시판 구성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드롭다운 메뉴로 검색 설정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검색시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WebView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활용하여 홈페이지 검색기능과 연동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검색결과가 나오도록 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-Google Api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 사용하여 회사 위치 설정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최종ㄷ">
            <a:hlinkClick r:id="" action="ppaction://media"/>
            <a:extLst>
              <a:ext uri="{FF2B5EF4-FFF2-40B4-BE49-F238E27FC236}">
                <a16:creationId xmlns:a16="http://schemas.microsoft.com/office/drawing/2014/main" id="{4433B8E4-580D-657B-3E82-B781B9EE18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9565" y="254312"/>
            <a:ext cx="3571524" cy="634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1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9CD442-0712-7057-72AA-6735AE9A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89" y="868886"/>
            <a:ext cx="3962956" cy="39629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B7F5E5-2CC1-925D-C265-840BEA97D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18" y="764266"/>
            <a:ext cx="4366861" cy="4366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706345-7623-2146-B538-6C49FD7B4B72}"/>
              </a:ext>
            </a:extLst>
          </p:cNvPr>
          <p:cNvSpPr txBox="1"/>
          <p:nvPr/>
        </p:nvSpPr>
        <p:spPr>
          <a:xfrm>
            <a:off x="4006392" y="4382464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0289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1344D0-8F3B-F361-5764-526724113F18}"/>
              </a:ext>
            </a:extLst>
          </p:cNvPr>
          <p:cNvSpPr/>
          <p:nvPr/>
        </p:nvSpPr>
        <p:spPr>
          <a:xfrm>
            <a:off x="6498453" y="-133170"/>
            <a:ext cx="5814874" cy="7519386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2E62C-E902-DC37-B743-216EA22E3AA4}"/>
              </a:ext>
            </a:extLst>
          </p:cNvPr>
          <p:cNvSpPr txBox="1"/>
          <p:nvPr/>
        </p:nvSpPr>
        <p:spPr>
          <a:xfrm>
            <a:off x="6806269" y="1554393"/>
            <a:ext cx="5001032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Web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: Spring boot, java, HTML, CSS, </a:t>
            </a:r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MyBatis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        JavaScript, jQuery, Ajax, Security, Validation,   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        Bootstrap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8E73C7-30E3-87BA-48F3-08ED2C1915F5}"/>
              </a:ext>
            </a:extLst>
          </p:cNvPr>
          <p:cNvSpPr txBox="1"/>
          <p:nvPr/>
        </p:nvSpPr>
        <p:spPr>
          <a:xfrm>
            <a:off x="6830929" y="3846766"/>
            <a:ext cx="4829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DB: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Oracle, Google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Firebase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7A67B-0BCA-BF79-E4A6-C49D0263671F}"/>
              </a:ext>
            </a:extLst>
          </p:cNvPr>
          <p:cNvSpPr txBox="1"/>
          <p:nvPr/>
        </p:nvSpPr>
        <p:spPr>
          <a:xfrm>
            <a:off x="6806268" y="2476370"/>
            <a:ext cx="51785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App :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Flutter, Dart, android studio, Visual Studio Code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1CD7EAC-8C86-0ABD-A6B0-58EEFF8BF896}"/>
              </a:ext>
            </a:extLst>
          </p:cNvPr>
          <p:cNvSpPr txBox="1">
            <a:spLocks/>
          </p:cNvSpPr>
          <p:nvPr/>
        </p:nvSpPr>
        <p:spPr>
          <a:xfrm>
            <a:off x="6633675" y="344801"/>
            <a:ext cx="5351177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개발환경 및 사용기술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0F1B44E-6289-6CBB-D743-FCE6205F33D2}"/>
              </a:ext>
            </a:extLst>
          </p:cNvPr>
          <p:cNvGrpSpPr/>
          <p:nvPr/>
        </p:nvGrpSpPr>
        <p:grpSpPr>
          <a:xfrm>
            <a:off x="115409" y="621433"/>
            <a:ext cx="6329779" cy="5406501"/>
            <a:chOff x="213065" y="1038685"/>
            <a:chExt cx="6329779" cy="54065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2B9616-EE9F-4086-227A-8C38CD09A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4" b="96249" l="10000" r="90000">
                          <a14:foregroundMark x1="13220" y1="84615" x2="13203" y2="85580"/>
                          <a14:foregroundMark x1="13508" y1="67840" x2="13287" y2="80679"/>
                          <a14:foregroundMark x1="14609" y1="3869" x2="13543" y2="65837"/>
                          <a14:foregroundMark x1="13203" y1="85580" x2="17422" y2="96131"/>
                          <a14:foregroundMark x1="17422" y1="96131" x2="43125" y2="98242"/>
                          <a14:foregroundMark x1="43125" y1="98242" x2="63047" y2="98124"/>
                          <a14:foregroundMark x1="63047" y1="98124" x2="73828" y2="98124"/>
                          <a14:foregroundMark x1="73828" y1="98124" x2="81016" y2="95428"/>
                          <a14:foregroundMark x1="81016" y1="95428" x2="86953" y2="88980"/>
                          <a14:foregroundMark x1="86953" y1="88980" x2="89531" y2="61665"/>
                          <a14:foregroundMark x1="89531" y1="61665" x2="86719" y2="9496"/>
                          <a14:foregroundMark x1="86719" y1="9496" x2="37266" y2="3400"/>
                          <a14:foregroundMark x1="37266" y1="3400" x2="13203" y2="4924"/>
                          <a14:foregroundMark x1="13203" y1="4924" x2="13203" y2="4924"/>
                          <a14:foregroundMark x1="16172" y1="70926" x2="15313" y2="84877"/>
                          <a14:foregroundMark x1="15313" y1="84877" x2="23281" y2="93083"/>
                          <a14:foregroundMark x1="23281" y1="93083" x2="39063" y2="97538"/>
                          <a14:foregroundMark x1="39063" y1="97538" x2="73359" y2="95076"/>
                          <a14:foregroundMark x1="73359" y1="95076" x2="80234" y2="90504"/>
                          <a14:foregroundMark x1="80234" y1="90504" x2="85469" y2="80774"/>
                          <a14:foregroundMark x1="85469" y1="80774" x2="79141" y2="70692"/>
                          <a14:foregroundMark x1="79141" y1="70692" x2="23125" y2="67409"/>
                          <a14:foregroundMark x1="23125" y1="67409" x2="14766" y2="69754"/>
                          <a14:foregroundMark x1="22031" y1="61430" x2="15703" y2="66237"/>
                          <a14:foregroundMark x1="15703" y1="66237" x2="14840" y2="74749"/>
                          <a14:foregroundMark x1="14689" y1="82754" x2="41797" y2="97421"/>
                          <a14:foregroundMark x1="41797" y1="97421" x2="63984" y2="96249"/>
                          <a14:foregroundMark x1="63984" y1="96249" x2="75078" y2="81712"/>
                          <a14:foregroundMark x1="75078" y1="81712" x2="15391" y2="73857"/>
                          <a14:foregroundMark x1="12150" y1="74373" x2="10234" y2="74678"/>
                          <a14:foregroundMark x1="15391" y1="73857" x2="14794" y2="73952"/>
                          <a14:foregroundMark x1="70703" y1="6096" x2="76406" y2="9496"/>
                          <a14:foregroundMark x1="76406" y1="9496" x2="84063" y2="6682"/>
                          <a14:foregroundMark x1="84063" y1="6682" x2="75313" y2="2814"/>
                          <a14:foregroundMark x1="75313" y1="2814" x2="68672" y2="5041"/>
                          <a14:foregroundMark x1="68672" y1="5041" x2="69531" y2="7268"/>
                          <a14:foregroundMark x1="49063" y1="71161" x2="49063" y2="71161"/>
                          <a14:backgroundMark x1="9297" y1="61079" x2="13125" y2="68230"/>
                          <a14:backgroundMark x1="13125" y1="68230" x2="13906" y2="81594"/>
                          <a14:backgroundMark x1="13906" y1="81594" x2="9063" y2="86401"/>
                          <a14:backgroundMark x1="9063" y1="86401" x2="6094" y2="66120"/>
                          <a14:backgroundMark x1="6094" y1="66120" x2="8594" y2="60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15136" t="5425" r="16085" b="4150"/>
            <a:stretch/>
          </p:blipFill>
          <p:spPr>
            <a:xfrm>
              <a:off x="213065" y="1038685"/>
              <a:ext cx="6329779" cy="540650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CF355CB-C2B8-B8A3-E539-2E168C7E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113436" y="1553589"/>
              <a:ext cx="737989" cy="66212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D238F94-3735-A300-8CE9-6AA8E2FBD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45398" y="2962912"/>
              <a:ext cx="1318348" cy="64862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B2DC9B7-9BDD-1BEA-982B-1B6803D09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5953" y="2842508"/>
              <a:ext cx="1043126" cy="78234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2D5C03D-EB3D-951E-1CD6-77FD2A82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288186" y="1470901"/>
              <a:ext cx="418347" cy="76703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20DAB03-4792-C114-4102-0EDC64F3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1101466" y="2503500"/>
              <a:ext cx="936961" cy="382104"/>
            </a:xfrm>
            <a:prstGeom prst="rect">
              <a:avLst/>
            </a:prstGeom>
          </p:spPr>
        </p:pic>
        <p:pic>
          <p:nvPicPr>
            <p:cNvPr id="1026" name="Picture 2" descr="undefined">
              <a:extLst>
                <a:ext uri="{FF2B5EF4-FFF2-40B4-BE49-F238E27FC236}">
                  <a16:creationId xmlns:a16="http://schemas.microsoft.com/office/drawing/2014/main" id="{4F71CBF0-C101-59C6-8556-E520A2876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650" y="2452140"/>
              <a:ext cx="943449" cy="45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609C3EF-C12E-CED1-268F-83972363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2943364" y="1541925"/>
              <a:ext cx="1867849" cy="840532"/>
            </a:xfrm>
            <a:prstGeom prst="rect">
              <a:avLst/>
            </a:prstGeom>
          </p:spPr>
        </p:pic>
        <p:pic>
          <p:nvPicPr>
            <p:cNvPr id="1028" name="Picture 4" descr="Spring DB 2편] 4. MyBatis">
              <a:extLst>
                <a:ext uri="{FF2B5EF4-FFF2-40B4-BE49-F238E27FC236}">
                  <a16:creationId xmlns:a16="http://schemas.microsoft.com/office/drawing/2014/main" id="{ED7584E2-701D-C0A0-6503-8B56FAE53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31563" y1="71944" x2="31563" y2="71944"/>
                          <a14:foregroundMark x1="49531" y1="36481" x2="49531" y2="36481"/>
                          <a14:foregroundMark x1="28542" y1="67500" x2="62344" y2="68333"/>
                          <a14:foregroundMark x1="62344" y1="68333" x2="46927" y2="81019"/>
                          <a14:foregroundMark x1="46927" y1="81019" x2="31823" y2="81296"/>
                          <a14:foregroundMark x1="31823" y1="81296" x2="31823" y2="65648"/>
                          <a14:foregroundMark x1="66198" y1="72407" x2="66198" y2="72407"/>
                          <a14:foregroundMark x1="30052" y1="69259" x2="30052" y2="692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837" y="1529474"/>
              <a:ext cx="1727980" cy="971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5DD7820-AF36-3E2D-19A4-3091653E7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3436756" y="2174327"/>
              <a:ext cx="1181835" cy="118183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EEFE816-5CFA-CB40-323D-AC6B2088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4672964" y="2554615"/>
              <a:ext cx="904804" cy="50895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9C6FCEC-1F87-7304-0833-4FE692DC1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53134" y="3811272"/>
              <a:ext cx="1363889" cy="282391"/>
            </a:xfrm>
            <a:prstGeom prst="rect">
              <a:avLst/>
            </a:prstGeom>
          </p:spPr>
        </p:pic>
        <p:pic>
          <p:nvPicPr>
            <p:cNvPr id="1030" name="Picture 6" descr="Dart product logo">
              <a:extLst>
                <a:ext uri="{FF2B5EF4-FFF2-40B4-BE49-F238E27FC236}">
                  <a16:creationId xmlns:a16="http://schemas.microsoft.com/office/drawing/2014/main" id="{3F03EE1B-CA92-7ABF-E70D-D4F6F647A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5720" y="3178987"/>
              <a:ext cx="750485" cy="240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클라우드 서비스 | 클라우드 컴퓨팅 솔루션| Amazon Web Services">
              <a:extLst>
                <a:ext uri="{FF2B5EF4-FFF2-40B4-BE49-F238E27FC236}">
                  <a16:creationId xmlns:a16="http://schemas.microsoft.com/office/drawing/2014/main" id="{9657DBA8-7CB8-E475-149A-495190996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>
                          <a14:foregroundMark x1="38250" y1="34286" x2="38250" y2="34286"/>
                          <a14:foregroundMark x1="43333" y1="30317" x2="43333" y2="30317"/>
                          <a14:foregroundMark x1="41917" y1="23016" x2="44667" y2="40317"/>
                          <a14:foregroundMark x1="44667" y1="40317" x2="45750" y2="44762"/>
                          <a14:foregroundMark x1="28833" y1="24921" x2="35000" y2="23651"/>
                          <a14:foregroundMark x1="35000" y1="23651" x2="38250" y2="29365"/>
                          <a14:foregroundMark x1="38250" y1="29365" x2="36750" y2="46825"/>
                          <a14:foregroundMark x1="36750" y1="46825" x2="28167" y2="46667"/>
                          <a14:foregroundMark x1="28167" y1="46667" x2="34083" y2="36508"/>
                          <a14:foregroundMark x1="34083" y1="36508" x2="38833" y2="34921"/>
                          <a14:foregroundMark x1="38833" y1="34921" x2="39000" y2="34921"/>
                          <a14:foregroundMark x1="51167" y1="26032" x2="51833" y2="35238"/>
                          <a14:foregroundMark x1="51833" y1="35238" x2="54333" y2="45238"/>
                          <a14:foregroundMark x1="54333" y1="45238" x2="58167" y2="40794"/>
                          <a14:foregroundMark x1="58167" y1="40794" x2="60333" y2="25873"/>
                          <a14:foregroundMark x1="60333" y1="25873" x2="58833" y2="22381"/>
                          <a14:foregroundMark x1="50250" y1="23968" x2="46833" y2="45397"/>
                          <a14:foregroundMark x1="46833" y1="45397" x2="43667" y2="43651"/>
                          <a14:foregroundMark x1="70750" y1="24286" x2="63917" y2="27778"/>
                          <a14:foregroundMark x1="63917" y1="27778" x2="69667" y2="37778"/>
                          <a14:foregroundMark x1="69667" y1="37778" x2="68000" y2="47619"/>
                          <a14:foregroundMark x1="68000" y1="47619" x2="63333" y2="46667"/>
                          <a14:foregroundMark x1="68500" y1="58889" x2="74500" y2="58571"/>
                          <a14:foregroundMark x1="74500" y1="58571" x2="73833" y2="66667"/>
                          <a14:foregroundMark x1="73833" y1="66667" x2="72750" y2="70317"/>
                          <a14:foregroundMark x1="37750" y1="30952" x2="37333" y2="22857"/>
                          <a14:foregroundMark x1="37333" y1="22857" x2="32417" y2="20159"/>
                          <a14:foregroundMark x1="32417" y1="20159" x2="27833" y2="24127"/>
                          <a14:foregroundMark x1="27833" y1="24127" x2="36167" y2="27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638" y="3027946"/>
              <a:ext cx="1310082" cy="687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카카오 카카오 맵(다음 지도 4.0) 출시 : 네이버 블로그">
              <a:extLst>
                <a:ext uri="{FF2B5EF4-FFF2-40B4-BE49-F238E27FC236}">
                  <a16:creationId xmlns:a16="http://schemas.microsoft.com/office/drawing/2014/main" id="{2B92DB72-F584-3429-150B-E92B49C29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397" y="4182402"/>
              <a:ext cx="451323" cy="45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토스페이먼츠 2대 주주된 알리페이 운영사...韓中 페이 협력 강화될까">
              <a:extLst>
                <a:ext uri="{FF2B5EF4-FFF2-40B4-BE49-F238E27FC236}">
                  <a16:creationId xmlns:a16="http://schemas.microsoft.com/office/drawing/2014/main" id="{A7169612-CFB4-7A28-B12E-C2940D8AB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373" y="4027869"/>
              <a:ext cx="2179310" cy="726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28F5977-CD10-B616-C22A-CFCC644928CA}"/>
              </a:ext>
            </a:extLst>
          </p:cNvPr>
          <p:cNvSpPr txBox="1"/>
          <p:nvPr/>
        </p:nvSpPr>
        <p:spPr>
          <a:xfrm>
            <a:off x="6788513" y="3182674"/>
            <a:ext cx="4829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Server :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AWS, SSL, HTTPS, Apache Tomcat</a:t>
            </a:r>
            <a:r>
              <a:rPr lang="en-US" altLang="ko-KR" sz="15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9B4236-E85B-FB4D-165D-39399ABEF38B}"/>
              </a:ext>
            </a:extLst>
          </p:cNvPr>
          <p:cNvSpPr txBox="1"/>
          <p:nvPr/>
        </p:nvSpPr>
        <p:spPr>
          <a:xfrm>
            <a:off x="6796895" y="4496317"/>
            <a:ext cx="4829174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API: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Gmail API,  reCAPTCHA,  Enterprise API,  OAuth 2.0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클라이언트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Kakao Map, toss payments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3767193-6C9C-6D13-A21E-35ED2AEC87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8465" y="3911156"/>
            <a:ext cx="1333500" cy="2952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7D7B1C5-BD4B-42D5-235C-8909EF0E2BB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51516" y="3142616"/>
            <a:ext cx="1041412" cy="55002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C7D30E3-736E-4AD3-820C-6199C2718847}"/>
              </a:ext>
            </a:extLst>
          </p:cNvPr>
          <p:cNvSpPr txBox="1"/>
          <p:nvPr/>
        </p:nvSpPr>
        <p:spPr>
          <a:xfrm>
            <a:off x="6788513" y="5436793"/>
            <a:ext cx="4829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협업도구</a:t>
            </a:r>
            <a:r>
              <a:rPr lang="en-US" altLang="ko-KR" sz="15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: </a:t>
            </a:r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Sourcetree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GitHub, Trello</a:t>
            </a:r>
            <a:r>
              <a:rPr lang="en-US" altLang="ko-KR" sz="15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C77CC-014B-6640-B6AF-94F4C49E97F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054383" y="3263684"/>
            <a:ext cx="1318348" cy="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5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개발일정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0C749-5F60-4A93-8BEA-4A63A0C8153A}"/>
              </a:ext>
            </a:extLst>
          </p:cNvPr>
          <p:cNvSpPr txBox="1"/>
          <p:nvPr/>
        </p:nvSpPr>
        <p:spPr>
          <a:xfrm>
            <a:off x="1362599" y="3592591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476D1-354F-411A-A81A-D6311A4D2BAF}"/>
              </a:ext>
            </a:extLst>
          </p:cNvPr>
          <p:cNvSpPr txBox="1"/>
          <p:nvPr/>
        </p:nvSpPr>
        <p:spPr>
          <a:xfrm>
            <a:off x="1362599" y="4891072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0323E-D3F7-45AE-8806-8046EC3024A5}"/>
              </a:ext>
            </a:extLst>
          </p:cNvPr>
          <p:cNvSpPr txBox="1"/>
          <p:nvPr/>
        </p:nvSpPr>
        <p:spPr>
          <a:xfrm>
            <a:off x="6121530" y="3592591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0D681-6841-4093-B695-0B5EC7DF4565}"/>
              </a:ext>
            </a:extLst>
          </p:cNvPr>
          <p:cNvSpPr txBox="1"/>
          <p:nvPr/>
        </p:nvSpPr>
        <p:spPr>
          <a:xfrm>
            <a:off x="6121530" y="4891072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74D8C866-EA46-4450-A3B4-6EEFD98874E5}"/>
              </a:ext>
            </a:extLst>
          </p:cNvPr>
          <p:cNvGrpSpPr/>
          <p:nvPr/>
        </p:nvGrpSpPr>
        <p:grpSpPr>
          <a:xfrm>
            <a:off x="2350614" y="3592590"/>
            <a:ext cx="3770918" cy="1215718"/>
            <a:chOff x="2551705" y="4283314"/>
            <a:chExt cx="2152229" cy="1215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281094-1EEF-4BAA-83A8-2D8E506AEE1C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프로젝트 목표 및 범위 정의</a:t>
              </a:r>
            </a:p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일정 계획 수립</a:t>
              </a:r>
            </a:p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위험 관리 및 대비책 수립</a:t>
              </a:r>
            </a:p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팀원 간의 원활한 소통과 협업을 위해 역할과 책임을 명확히 정의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051F5A-F059-4DB9-B116-8E2FDCF71DF5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계획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: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0" name="Group 19">
            <a:extLst>
              <a:ext uri="{FF2B5EF4-FFF2-40B4-BE49-F238E27FC236}">
                <a16:creationId xmlns:a16="http://schemas.microsoft.com/office/drawing/2014/main" id="{5C496F92-E6C1-42F9-AD09-D19D9183D0ED}"/>
              </a:ext>
            </a:extLst>
          </p:cNvPr>
          <p:cNvGrpSpPr/>
          <p:nvPr/>
        </p:nvGrpSpPr>
        <p:grpSpPr>
          <a:xfrm>
            <a:off x="7109544" y="3592590"/>
            <a:ext cx="3770918" cy="1107996"/>
            <a:chOff x="2551705" y="4283314"/>
            <a:chExt cx="2152229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7DED-2A74-4F32-A7CE-BBC6EA4FA93E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백엔드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서버 및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개발</a:t>
              </a:r>
            </a:p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프론트엔드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구현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데이터베이스 구축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기능 구현 및 모듈 개발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3657CA-8A60-4419-B4FF-E278BBF823E0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개발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: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2531B9A6-3048-4C17-9EB4-A2798B9262B5}"/>
              </a:ext>
            </a:extLst>
          </p:cNvPr>
          <p:cNvGrpSpPr/>
          <p:nvPr/>
        </p:nvGrpSpPr>
        <p:grpSpPr>
          <a:xfrm>
            <a:off x="2350614" y="4891071"/>
            <a:ext cx="3770918" cy="923330"/>
            <a:chOff x="2551705" y="4283314"/>
            <a:chExt cx="2152229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38E18B-1927-4BF7-A08F-19379E7CF62E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데이터베이스 설계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시스템 아키텍처 설계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기술 스택 및 도구 선택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5F8CD5-5EF2-40CA-A107-0203F0E27982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설계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: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6" name="Group 25">
            <a:extLst>
              <a:ext uri="{FF2B5EF4-FFF2-40B4-BE49-F238E27FC236}">
                <a16:creationId xmlns:a16="http://schemas.microsoft.com/office/drawing/2014/main" id="{321B9BB2-2C1C-498D-BDB1-2E63EB67E310}"/>
              </a:ext>
            </a:extLst>
          </p:cNvPr>
          <p:cNvGrpSpPr/>
          <p:nvPr/>
        </p:nvGrpSpPr>
        <p:grpSpPr>
          <a:xfrm>
            <a:off x="7109544" y="4891071"/>
            <a:ext cx="3770918" cy="923330"/>
            <a:chOff x="2551705" y="4283314"/>
            <a:chExt cx="2152229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5E5FC7-6B79-4090-BF74-4266A40D836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통합 테스트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시스템 테스트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버그 수정 및 최적화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AC4DB8-67B2-4CA5-9E2E-473715F10D88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테스트 및 배포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: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553789-8B5D-4D1A-8A07-035FA511F45F}"/>
              </a:ext>
            </a:extLst>
          </p:cNvPr>
          <p:cNvGrpSpPr/>
          <p:nvPr/>
        </p:nvGrpSpPr>
        <p:grpSpPr>
          <a:xfrm>
            <a:off x="974977" y="1524159"/>
            <a:ext cx="10269128" cy="1603466"/>
            <a:chOff x="974977" y="1777619"/>
            <a:chExt cx="7676630" cy="1603466"/>
          </a:xfrm>
        </p:grpSpPr>
        <p:sp>
          <p:nvSpPr>
            <p:cNvPr id="20" name="Right Arrow Callout 4">
              <a:extLst>
                <a:ext uri="{FF2B5EF4-FFF2-40B4-BE49-F238E27FC236}">
                  <a16:creationId xmlns:a16="http://schemas.microsoft.com/office/drawing/2014/main" id="{57435B8C-00C0-4B51-8B32-B61795C3388A}"/>
                </a:ext>
              </a:extLst>
            </p:cNvPr>
            <p:cNvSpPr/>
            <p:nvPr/>
          </p:nvSpPr>
          <p:spPr>
            <a:xfrm>
              <a:off x="6384899" y="1777619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595"/>
              </a:avLst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Right Arrow Callout 5">
              <a:extLst>
                <a:ext uri="{FF2B5EF4-FFF2-40B4-BE49-F238E27FC236}">
                  <a16:creationId xmlns:a16="http://schemas.microsoft.com/office/drawing/2014/main" id="{844A0D69-5E05-41EC-9B32-F740CB81A902}"/>
                </a:ext>
              </a:extLst>
            </p:cNvPr>
            <p:cNvSpPr/>
            <p:nvPr/>
          </p:nvSpPr>
          <p:spPr>
            <a:xfrm>
              <a:off x="4581591" y="1778945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272"/>
              </a:avLst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Right Arrow Callout 6">
              <a:extLst>
                <a:ext uri="{FF2B5EF4-FFF2-40B4-BE49-F238E27FC236}">
                  <a16:creationId xmlns:a16="http://schemas.microsoft.com/office/drawing/2014/main" id="{08C06539-4E8E-4CBD-94AD-5D5C79987745}"/>
                </a:ext>
              </a:extLst>
            </p:cNvPr>
            <p:cNvSpPr/>
            <p:nvPr/>
          </p:nvSpPr>
          <p:spPr>
            <a:xfrm>
              <a:off x="2778284" y="1778944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1258"/>
              </a:avLst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ight Arrow Callout 7">
              <a:extLst>
                <a:ext uri="{FF2B5EF4-FFF2-40B4-BE49-F238E27FC236}">
                  <a16:creationId xmlns:a16="http://schemas.microsoft.com/office/drawing/2014/main" id="{36F70E26-1CBE-4FEB-AE14-745AD2E0B8A5}"/>
                </a:ext>
              </a:extLst>
            </p:cNvPr>
            <p:cNvSpPr/>
            <p:nvPr/>
          </p:nvSpPr>
          <p:spPr>
            <a:xfrm>
              <a:off x="974977" y="1778943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927"/>
              </a:avLst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29" name="그래픽 28" descr="일일 일정표 단색으로 채워진">
            <a:extLst>
              <a:ext uri="{FF2B5EF4-FFF2-40B4-BE49-F238E27FC236}">
                <a16:creationId xmlns:a16="http://schemas.microsoft.com/office/drawing/2014/main" id="{5C855A1A-D5B9-7BEC-0626-D5B60F99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411" y="1806971"/>
            <a:ext cx="1003916" cy="1003916"/>
          </a:xfrm>
          <a:prstGeom prst="rect">
            <a:avLst/>
          </a:prstGeom>
        </p:spPr>
      </p:pic>
      <p:pic>
        <p:nvPicPr>
          <p:cNvPr id="31" name="그래픽 30" descr="문서 단색으로 채워진">
            <a:extLst>
              <a:ext uri="{FF2B5EF4-FFF2-40B4-BE49-F238E27FC236}">
                <a16:creationId xmlns:a16="http://schemas.microsoft.com/office/drawing/2014/main" id="{9CC805A6-1B36-C784-1B17-971ADC866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8416" y="1861073"/>
            <a:ext cx="914400" cy="914400"/>
          </a:xfrm>
          <a:prstGeom prst="rect">
            <a:avLst/>
          </a:prstGeom>
        </p:spPr>
      </p:pic>
      <p:pic>
        <p:nvPicPr>
          <p:cNvPr id="35" name="그래픽 34" descr="기어 헤드 단색으로 채워진">
            <a:extLst>
              <a:ext uri="{FF2B5EF4-FFF2-40B4-BE49-F238E27FC236}">
                <a16:creationId xmlns:a16="http://schemas.microsoft.com/office/drawing/2014/main" id="{544C57B1-7880-1D38-7AB5-54DB6DA7F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2622" y="1881335"/>
            <a:ext cx="914400" cy="914400"/>
          </a:xfrm>
          <a:prstGeom prst="rect">
            <a:avLst/>
          </a:prstGeom>
        </p:spPr>
      </p:pic>
      <p:pic>
        <p:nvPicPr>
          <p:cNvPr id="37" name="그래픽 36" descr="클라우드 컴퓨팅 단색으로 채워진">
            <a:extLst>
              <a:ext uri="{FF2B5EF4-FFF2-40B4-BE49-F238E27FC236}">
                <a16:creationId xmlns:a16="http://schemas.microsoft.com/office/drawing/2014/main" id="{BF1E290E-E8DD-2083-2828-8B3E21BB1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8975" y="1849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0C78D0-EDC6-E7CB-F956-146E47764B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요건정의서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03DB82-8FEF-E0EE-4B4E-2C760ED90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370"/>
          <a:stretch/>
        </p:blipFill>
        <p:spPr bwMode="auto">
          <a:xfrm>
            <a:off x="3160451" y="1075689"/>
            <a:ext cx="5982412" cy="57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92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C91C90-D5D1-6C2F-1291-1DEBF0065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니빵이</a:t>
            </a:r>
            <a:r>
              <a:rPr lang="ko-KR" altLang="en-US" dirty="0"/>
              <a:t> </a:t>
            </a:r>
            <a:r>
              <a:rPr lang="ko-KR" altLang="en-US" dirty="0" err="1"/>
              <a:t>내빵이</a:t>
            </a:r>
            <a:r>
              <a:rPr lang="ko-KR" altLang="en-US" dirty="0"/>
              <a:t> 소개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66584C-A353-145D-30D2-1DF477DEE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25" y="913862"/>
            <a:ext cx="3472829" cy="3472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3F41B1-87D6-D5A5-E984-9D49D78CE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26" y="878473"/>
            <a:ext cx="3786011" cy="37860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830C1D-9FD4-A37C-6909-C17321CB78F6}"/>
              </a:ext>
            </a:extLst>
          </p:cNvPr>
          <p:cNvSpPr txBox="1"/>
          <p:nvPr/>
        </p:nvSpPr>
        <p:spPr>
          <a:xfrm>
            <a:off x="1637845" y="3912124"/>
            <a:ext cx="432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니빵이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빵을 취미로 만들거나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빵을 납품하려는 사람들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91AD11-3003-1436-63D6-1B4A9A8FEB98}"/>
              </a:ext>
            </a:extLst>
          </p:cNvPr>
          <p:cNvSpPr txBox="1"/>
          <p:nvPr/>
        </p:nvSpPr>
        <p:spPr>
          <a:xfrm>
            <a:off x="7606630" y="3912124"/>
            <a:ext cx="432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내빵이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빵을 만들지는 않지만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빵을 팔고 싶은 카페 사장님들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10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4EA3F9A-35F5-846F-BC30-D7A4DFC59339}"/>
              </a:ext>
            </a:extLst>
          </p:cNvPr>
          <p:cNvSpPr txBox="1"/>
          <p:nvPr/>
        </p:nvSpPr>
        <p:spPr>
          <a:xfrm>
            <a:off x="1867960" y="643090"/>
            <a:ext cx="10940246" cy="123110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유우성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Tel: 010-5913-2614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E-mail:dbdntjd73@gmail.com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담당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회원가입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로그인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AWS,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회원관리페이지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10E53C-D4DE-1E5D-523C-65BDBE174ECF}"/>
              </a:ext>
            </a:extLst>
          </p:cNvPr>
          <p:cNvGrpSpPr/>
          <p:nvPr/>
        </p:nvGrpSpPr>
        <p:grpSpPr>
          <a:xfrm>
            <a:off x="636236" y="648962"/>
            <a:ext cx="928172" cy="931064"/>
            <a:chOff x="8990124" y="4519626"/>
            <a:chExt cx="928172" cy="93106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0D502F2-C2F1-C745-7E36-C589C9306BCD}"/>
                </a:ext>
              </a:extLst>
            </p:cNvPr>
            <p:cNvGrpSpPr/>
            <p:nvPr/>
          </p:nvGrpSpPr>
          <p:grpSpPr>
            <a:xfrm>
              <a:off x="8990124" y="4519626"/>
              <a:ext cx="928172" cy="931064"/>
              <a:chOff x="6621032" y="1810350"/>
              <a:chExt cx="982246" cy="985307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AE53AFE1-C33D-D739-271C-F12B19D1399C}"/>
                  </a:ext>
                </a:extLst>
              </p:cNvPr>
              <p:cNvSpPr/>
              <p:nvPr/>
            </p:nvSpPr>
            <p:spPr>
              <a:xfrm>
                <a:off x="6621032" y="1810350"/>
                <a:ext cx="982246" cy="9822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C7C11BB-BF74-AD34-553F-5A7F6AE4E98A}"/>
                  </a:ext>
                </a:extLst>
              </p:cNvPr>
              <p:cNvGrpSpPr/>
              <p:nvPr/>
            </p:nvGrpSpPr>
            <p:grpSpPr>
              <a:xfrm>
                <a:off x="6739136" y="1982271"/>
                <a:ext cx="746799" cy="813386"/>
                <a:chOff x="6739136" y="1982271"/>
                <a:chExt cx="746799" cy="813386"/>
              </a:xfrm>
            </p:grpSpPr>
            <p:sp>
              <p:nvSpPr>
                <p:cNvPr id="5" name="자유형: 도형 4">
                  <a:extLst>
                    <a:ext uri="{FF2B5EF4-FFF2-40B4-BE49-F238E27FC236}">
                      <a16:creationId xmlns:a16="http://schemas.microsoft.com/office/drawing/2014/main" id="{12E86793-02E0-BC03-BCB7-538D48D91AC1}"/>
                    </a:ext>
                  </a:extLst>
                </p:cNvPr>
                <p:cNvSpPr/>
                <p:nvPr/>
              </p:nvSpPr>
              <p:spPr>
                <a:xfrm>
                  <a:off x="6739136" y="2455551"/>
                  <a:ext cx="746799" cy="340106"/>
                </a:xfrm>
                <a:custGeom>
                  <a:avLst/>
                  <a:gdLst>
                    <a:gd name="connsiteX0" fmla="*/ 222446 w 746799"/>
                    <a:gd name="connsiteY0" fmla="*/ 135 h 340106"/>
                    <a:gd name="connsiteX1" fmla="*/ 228042 w 746799"/>
                    <a:gd name="connsiteY1" fmla="*/ 11104 h 340106"/>
                    <a:gd name="connsiteX2" fmla="*/ 338411 w 746799"/>
                    <a:gd name="connsiteY2" fmla="*/ 128412 h 340106"/>
                    <a:gd name="connsiteX3" fmla="*/ 408034 w 746799"/>
                    <a:gd name="connsiteY3" fmla="*/ 126621 h 340106"/>
                    <a:gd name="connsiteX4" fmla="*/ 517955 w 746799"/>
                    <a:gd name="connsiteY4" fmla="*/ 13791 h 340106"/>
                    <a:gd name="connsiteX5" fmla="*/ 526014 w 746799"/>
                    <a:gd name="connsiteY5" fmla="*/ 359 h 340106"/>
                    <a:gd name="connsiteX6" fmla="*/ 641531 w 746799"/>
                    <a:gd name="connsiteY6" fmla="*/ 36850 h 340106"/>
                    <a:gd name="connsiteX7" fmla="*/ 744736 w 746799"/>
                    <a:gd name="connsiteY7" fmla="*/ 161769 h 340106"/>
                    <a:gd name="connsiteX8" fmla="*/ 744960 w 746799"/>
                    <a:gd name="connsiteY8" fmla="*/ 179678 h 340106"/>
                    <a:gd name="connsiteX9" fmla="*/ 734835 w 746799"/>
                    <a:gd name="connsiteY9" fmla="*/ 179678 h 340106"/>
                    <a:gd name="connsiteX10" fmla="*/ 663738 w 746799"/>
                    <a:gd name="connsiteY10" fmla="*/ 244687 h 340106"/>
                    <a:gd name="connsiteX11" fmla="*/ 371222 w 746799"/>
                    <a:gd name="connsiteY11" fmla="*/ 340104 h 340106"/>
                    <a:gd name="connsiteX12" fmla="*/ 79304 w 746799"/>
                    <a:gd name="connsiteY12" fmla="*/ 242875 h 340106"/>
                    <a:gd name="connsiteX13" fmla="*/ 11043 w 746799"/>
                    <a:gd name="connsiteY13" fmla="*/ 179678 h 340106"/>
                    <a:gd name="connsiteX14" fmla="*/ 10440 w 746799"/>
                    <a:gd name="connsiteY14" fmla="*/ 179678 h 340106"/>
                    <a:gd name="connsiteX15" fmla="*/ 814 w 746799"/>
                    <a:gd name="connsiteY15" fmla="*/ 168261 h 340106"/>
                    <a:gd name="connsiteX16" fmla="*/ 20290 w 746799"/>
                    <a:gd name="connsiteY16" fmla="*/ 105354 h 340106"/>
                    <a:gd name="connsiteX17" fmla="*/ 106480 w 746799"/>
                    <a:gd name="connsiteY17" fmla="*/ 35954 h 340106"/>
                    <a:gd name="connsiteX18" fmla="*/ 213043 w 746799"/>
                    <a:gd name="connsiteY18" fmla="*/ 2374 h 340106"/>
                    <a:gd name="connsiteX19" fmla="*/ 222446 w 746799"/>
                    <a:gd name="connsiteY19" fmla="*/ 135 h 340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46799" h="340106">
                      <a:moveTo>
                        <a:pt x="222446" y="135"/>
                      </a:moveTo>
                      <a:cubicBezTo>
                        <a:pt x="226252" y="2821"/>
                        <a:pt x="226475" y="7299"/>
                        <a:pt x="228042" y="11104"/>
                      </a:cubicBezTo>
                      <a:cubicBezTo>
                        <a:pt x="248638" y="65505"/>
                        <a:pt x="284458" y="104906"/>
                        <a:pt x="338411" y="128412"/>
                      </a:cubicBezTo>
                      <a:cubicBezTo>
                        <a:pt x="362589" y="138934"/>
                        <a:pt x="384528" y="137591"/>
                        <a:pt x="408034" y="126621"/>
                      </a:cubicBezTo>
                      <a:cubicBezTo>
                        <a:pt x="458853" y="102443"/>
                        <a:pt x="495568" y="65281"/>
                        <a:pt x="517955" y="13791"/>
                      </a:cubicBezTo>
                      <a:cubicBezTo>
                        <a:pt x="519970" y="9089"/>
                        <a:pt x="520865" y="3269"/>
                        <a:pt x="526014" y="359"/>
                      </a:cubicBezTo>
                      <a:cubicBezTo>
                        <a:pt x="564744" y="12224"/>
                        <a:pt x="603026" y="24760"/>
                        <a:pt x="641531" y="36850"/>
                      </a:cubicBezTo>
                      <a:cubicBezTo>
                        <a:pt x="702200" y="56102"/>
                        <a:pt x="735109" y="99757"/>
                        <a:pt x="744736" y="161769"/>
                      </a:cubicBezTo>
                      <a:cubicBezTo>
                        <a:pt x="745631" y="167589"/>
                        <a:pt x="748765" y="173634"/>
                        <a:pt x="744960" y="179678"/>
                      </a:cubicBezTo>
                      <a:lnTo>
                        <a:pt x="734835" y="179678"/>
                      </a:lnTo>
                      <a:lnTo>
                        <a:pt x="663738" y="244687"/>
                      </a:lnTo>
                      <a:cubicBezTo>
                        <a:pt x="579691" y="306448"/>
                        <a:pt x="477335" y="340433"/>
                        <a:pt x="371222" y="340104"/>
                      </a:cubicBezTo>
                      <a:cubicBezTo>
                        <a:pt x="265111" y="339775"/>
                        <a:pt x="162967" y="305156"/>
                        <a:pt x="79304" y="242875"/>
                      </a:cubicBezTo>
                      <a:lnTo>
                        <a:pt x="11043" y="179678"/>
                      </a:lnTo>
                      <a:lnTo>
                        <a:pt x="10440" y="179678"/>
                      </a:lnTo>
                      <a:cubicBezTo>
                        <a:pt x="-1201" y="179678"/>
                        <a:pt x="-754" y="179678"/>
                        <a:pt x="814" y="168261"/>
                      </a:cubicBezTo>
                      <a:cubicBezTo>
                        <a:pt x="3948" y="146322"/>
                        <a:pt x="9544" y="125054"/>
                        <a:pt x="20290" y="105354"/>
                      </a:cubicBezTo>
                      <a:cubicBezTo>
                        <a:pt x="39543" y="70654"/>
                        <a:pt x="68199" y="46924"/>
                        <a:pt x="106480" y="35954"/>
                      </a:cubicBezTo>
                      <a:cubicBezTo>
                        <a:pt x="142300" y="25880"/>
                        <a:pt x="177448" y="13343"/>
                        <a:pt x="213043" y="2374"/>
                      </a:cubicBezTo>
                      <a:cubicBezTo>
                        <a:pt x="216177" y="1478"/>
                        <a:pt x="219088" y="-537"/>
                        <a:pt x="222446" y="13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5853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6" name="Freeform: Shape 55">
                  <a:extLst>
                    <a:ext uri="{FF2B5EF4-FFF2-40B4-BE49-F238E27FC236}">
                      <a16:creationId xmlns:a16="http://schemas.microsoft.com/office/drawing/2014/main" id="{B5E14F80-1904-C261-5028-FEF567A75920}"/>
                    </a:ext>
                  </a:extLst>
                </p:cNvPr>
                <p:cNvSpPr/>
                <p:nvPr/>
              </p:nvSpPr>
              <p:spPr>
                <a:xfrm>
                  <a:off x="6885222" y="1982269"/>
                  <a:ext cx="435078" cy="631667"/>
                </a:xfrm>
                <a:custGeom>
                  <a:avLst/>
                  <a:gdLst>
                    <a:gd name="connsiteX0" fmla="*/ 252462 w 1016287"/>
                    <a:gd name="connsiteY0" fmla="*/ 1114041 h 1475493"/>
                    <a:gd name="connsiteX1" fmla="*/ 373260 w 1016287"/>
                    <a:gd name="connsiteY1" fmla="*/ 1223335 h 1475493"/>
                    <a:gd name="connsiteX2" fmla="*/ 608580 w 1016287"/>
                    <a:gd name="connsiteY2" fmla="*/ 1265692 h 1475493"/>
                    <a:gd name="connsiteX3" fmla="*/ 689111 w 1016287"/>
                    <a:gd name="connsiteY3" fmla="*/ 1210261 h 1475493"/>
                    <a:gd name="connsiteX4" fmla="*/ 782716 w 1016287"/>
                    <a:gd name="connsiteY4" fmla="*/ 1121885 h 1475493"/>
                    <a:gd name="connsiteX5" fmla="*/ 862726 w 1016287"/>
                    <a:gd name="connsiteY5" fmla="*/ 1147509 h 1475493"/>
                    <a:gd name="connsiteX6" fmla="*/ 687543 w 1016287"/>
                    <a:gd name="connsiteY6" fmla="*/ 1389628 h 1475493"/>
                    <a:gd name="connsiteX7" fmla="*/ 520727 w 1016287"/>
                    <a:gd name="connsiteY7" fmla="*/ 1472774 h 1475493"/>
                    <a:gd name="connsiteX8" fmla="*/ 491966 w 1016287"/>
                    <a:gd name="connsiteY8" fmla="*/ 1473819 h 1475493"/>
                    <a:gd name="connsiteX9" fmla="*/ 154673 w 1016287"/>
                    <a:gd name="connsiteY9" fmla="*/ 1148555 h 1475493"/>
                    <a:gd name="connsiteX10" fmla="*/ 252462 w 1016287"/>
                    <a:gd name="connsiteY10" fmla="*/ 1114041 h 1475493"/>
                    <a:gd name="connsiteX11" fmla="*/ 943780 w 1016287"/>
                    <a:gd name="connsiteY11" fmla="*/ 350558 h 1475493"/>
                    <a:gd name="connsiteX12" fmla="*/ 999211 w 1016287"/>
                    <a:gd name="connsiteY12" fmla="*/ 378797 h 1475493"/>
                    <a:gd name="connsiteX13" fmla="*/ 1002348 w 1016287"/>
                    <a:gd name="connsiteY13" fmla="*/ 515806 h 1475493"/>
                    <a:gd name="connsiteX14" fmla="*/ 945871 w 1016287"/>
                    <a:gd name="connsiteY14" fmla="*/ 609934 h 1475493"/>
                    <a:gd name="connsiteX15" fmla="*/ 923385 w 1016287"/>
                    <a:gd name="connsiteY15" fmla="*/ 623531 h 1475493"/>
                    <a:gd name="connsiteX16" fmla="*/ 930707 w 1016287"/>
                    <a:gd name="connsiteY16" fmla="*/ 447301 h 1475493"/>
                    <a:gd name="connsiteX17" fmla="*/ 943780 w 1016287"/>
                    <a:gd name="connsiteY17" fmla="*/ 350558 h 1475493"/>
                    <a:gd name="connsiteX18" fmla="*/ 63159 w 1016287"/>
                    <a:gd name="connsiteY18" fmla="*/ 346899 h 1475493"/>
                    <a:gd name="connsiteX19" fmla="*/ 70480 w 1016287"/>
                    <a:gd name="connsiteY19" fmla="*/ 509008 h 1475493"/>
                    <a:gd name="connsiteX20" fmla="*/ 71526 w 1016287"/>
                    <a:gd name="connsiteY20" fmla="*/ 610980 h 1475493"/>
                    <a:gd name="connsiteX21" fmla="*/ 408 w 1016287"/>
                    <a:gd name="connsiteY21" fmla="*/ 428476 h 1475493"/>
                    <a:gd name="connsiteX22" fmla="*/ 63159 w 1016287"/>
                    <a:gd name="connsiteY22" fmla="*/ 346899 h 1475493"/>
                    <a:gd name="connsiteX23" fmla="*/ 537330 w 1016287"/>
                    <a:gd name="connsiteY23" fmla="*/ 781 h 1475493"/>
                    <a:gd name="connsiteX24" fmla="*/ 739313 w 1016287"/>
                    <a:gd name="connsiteY24" fmla="*/ 33138 h 1475493"/>
                    <a:gd name="connsiteX25" fmla="*/ 745589 w 1016287"/>
                    <a:gd name="connsiteY25" fmla="*/ 34707 h 1475493"/>
                    <a:gd name="connsiteX26" fmla="*/ 861157 w 1016287"/>
                    <a:gd name="connsiteY26" fmla="*/ 147660 h 1475493"/>
                    <a:gd name="connsiteX27" fmla="*/ 898285 w 1016287"/>
                    <a:gd name="connsiteY27" fmla="*/ 393962 h 1475493"/>
                    <a:gd name="connsiteX28" fmla="*/ 848083 w 1016287"/>
                    <a:gd name="connsiteY28" fmla="*/ 644970 h 1475493"/>
                    <a:gd name="connsiteX29" fmla="*/ 811478 w 1016287"/>
                    <a:gd name="connsiteY29" fmla="*/ 744850 h 1475493"/>
                    <a:gd name="connsiteX30" fmla="*/ 787423 w 1016287"/>
                    <a:gd name="connsiteY30" fmla="*/ 767859 h 1475493"/>
                    <a:gd name="connsiteX31" fmla="*/ 758661 w 1016287"/>
                    <a:gd name="connsiteY31" fmla="*/ 747987 h 1475493"/>
                    <a:gd name="connsiteX32" fmla="*/ 553149 w 1016287"/>
                    <a:gd name="connsiteY32" fmla="*/ 653859 h 1475493"/>
                    <a:gd name="connsiteX33" fmla="*/ 505038 w 1016287"/>
                    <a:gd name="connsiteY33" fmla="*/ 677914 h 1475493"/>
                    <a:gd name="connsiteX34" fmla="*/ 566222 w 1016287"/>
                    <a:gd name="connsiteY34" fmla="*/ 687327 h 1475493"/>
                    <a:gd name="connsiteX35" fmla="*/ 636295 w 1016287"/>
                    <a:gd name="connsiteY35" fmla="*/ 775180 h 1475493"/>
                    <a:gd name="connsiteX36" fmla="*/ 605965 w 1016287"/>
                    <a:gd name="connsiteY36" fmla="*/ 844207 h 1475493"/>
                    <a:gd name="connsiteX37" fmla="*/ 403066 w 1016287"/>
                    <a:gd name="connsiteY37" fmla="*/ 846822 h 1475493"/>
                    <a:gd name="connsiteX38" fmla="*/ 421369 w 1016287"/>
                    <a:gd name="connsiteY38" fmla="*/ 694648 h 1475493"/>
                    <a:gd name="connsiteX39" fmla="*/ 500332 w 1016287"/>
                    <a:gd name="connsiteY39" fmla="*/ 678437 h 1475493"/>
                    <a:gd name="connsiteX40" fmla="*/ 278086 w 1016287"/>
                    <a:gd name="connsiteY40" fmla="*/ 704061 h 1475493"/>
                    <a:gd name="connsiteX41" fmla="*/ 245663 w 1016287"/>
                    <a:gd name="connsiteY41" fmla="*/ 750079 h 1475493"/>
                    <a:gd name="connsiteX42" fmla="*/ 220040 w 1016287"/>
                    <a:gd name="connsiteY42" fmla="*/ 767859 h 1475493"/>
                    <a:gd name="connsiteX43" fmla="*/ 195985 w 1016287"/>
                    <a:gd name="connsiteY43" fmla="*/ 747987 h 1475493"/>
                    <a:gd name="connsiteX44" fmla="*/ 106563 w 1016287"/>
                    <a:gd name="connsiteY44" fmla="*/ 493841 h 1475493"/>
                    <a:gd name="connsiteX45" fmla="*/ 104995 w 1016287"/>
                    <a:gd name="connsiteY45" fmla="*/ 481291 h 1475493"/>
                    <a:gd name="connsiteX46" fmla="*/ 121729 w 1016287"/>
                    <a:gd name="connsiteY46" fmla="*/ 239173 h 1475493"/>
                    <a:gd name="connsiteX47" fmla="*/ 168269 w 1016287"/>
                    <a:gd name="connsiteY47" fmla="*/ 90138 h 1475493"/>
                    <a:gd name="connsiteX48" fmla="*/ 197554 w 1016287"/>
                    <a:gd name="connsiteY48" fmla="*/ 61376 h 1475493"/>
                    <a:gd name="connsiteX49" fmla="*/ 332993 w 1016287"/>
                    <a:gd name="connsiteY49" fmla="*/ 14312 h 1475493"/>
                    <a:gd name="connsiteX50" fmla="*/ 537330 w 1016287"/>
                    <a:gd name="connsiteY50" fmla="*/ 781 h 1475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16287" h="1475493">
                      <a:moveTo>
                        <a:pt x="252462" y="1114041"/>
                      </a:moveTo>
                      <a:cubicBezTo>
                        <a:pt x="292728" y="1150647"/>
                        <a:pt x="331425" y="1188821"/>
                        <a:pt x="373260" y="1223335"/>
                      </a:cubicBezTo>
                      <a:cubicBezTo>
                        <a:pt x="443333" y="1280857"/>
                        <a:pt x="522818" y="1293408"/>
                        <a:pt x="608580" y="1265692"/>
                      </a:cubicBezTo>
                      <a:cubicBezTo>
                        <a:pt x="640478" y="1255234"/>
                        <a:pt x="663488" y="1230133"/>
                        <a:pt x="689111" y="1210261"/>
                      </a:cubicBezTo>
                      <a:cubicBezTo>
                        <a:pt x="723103" y="1183591"/>
                        <a:pt x="754478" y="1153785"/>
                        <a:pt x="782716" y="1121885"/>
                      </a:cubicBezTo>
                      <a:cubicBezTo>
                        <a:pt x="809386" y="1130252"/>
                        <a:pt x="836056" y="1139142"/>
                        <a:pt x="862726" y="1147509"/>
                      </a:cubicBezTo>
                      <a:cubicBezTo>
                        <a:pt x="827166" y="1244775"/>
                        <a:pt x="770689" y="1326876"/>
                        <a:pt x="687543" y="1389628"/>
                      </a:cubicBezTo>
                      <a:cubicBezTo>
                        <a:pt x="637341" y="1427801"/>
                        <a:pt x="581387" y="1454995"/>
                        <a:pt x="520727" y="1472774"/>
                      </a:cubicBezTo>
                      <a:cubicBezTo>
                        <a:pt x="510791" y="1475912"/>
                        <a:pt x="501379" y="1476434"/>
                        <a:pt x="491966" y="1473819"/>
                      </a:cubicBezTo>
                      <a:cubicBezTo>
                        <a:pt x="318352" y="1429371"/>
                        <a:pt x="206443" y="1319555"/>
                        <a:pt x="154673" y="1148555"/>
                      </a:cubicBezTo>
                      <a:cubicBezTo>
                        <a:pt x="185526" y="1131298"/>
                        <a:pt x="221086" y="1128160"/>
                        <a:pt x="252462" y="1114041"/>
                      </a:cubicBezTo>
                      <a:close/>
                      <a:moveTo>
                        <a:pt x="943780" y="350558"/>
                      </a:moveTo>
                      <a:cubicBezTo>
                        <a:pt x="964697" y="344283"/>
                        <a:pt x="985615" y="354742"/>
                        <a:pt x="999211" y="378797"/>
                      </a:cubicBezTo>
                      <a:cubicBezTo>
                        <a:pt x="1024312" y="424292"/>
                        <a:pt x="1018560" y="470311"/>
                        <a:pt x="1002348" y="515806"/>
                      </a:cubicBezTo>
                      <a:cubicBezTo>
                        <a:pt x="989798" y="550843"/>
                        <a:pt x="970972" y="582219"/>
                        <a:pt x="945871" y="609934"/>
                      </a:cubicBezTo>
                      <a:cubicBezTo>
                        <a:pt x="940119" y="616733"/>
                        <a:pt x="932798" y="621962"/>
                        <a:pt x="923385" y="623531"/>
                      </a:cubicBezTo>
                      <a:cubicBezTo>
                        <a:pt x="932275" y="565485"/>
                        <a:pt x="932275" y="506394"/>
                        <a:pt x="930707" y="447301"/>
                      </a:cubicBezTo>
                      <a:cubicBezTo>
                        <a:pt x="930183" y="414880"/>
                        <a:pt x="937504" y="382457"/>
                        <a:pt x="943780" y="350558"/>
                      </a:cubicBezTo>
                      <a:close/>
                      <a:moveTo>
                        <a:pt x="63159" y="346899"/>
                      </a:moveTo>
                      <a:cubicBezTo>
                        <a:pt x="76755" y="400238"/>
                        <a:pt x="75709" y="454623"/>
                        <a:pt x="70480" y="509008"/>
                      </a:cubicBezTo>
                      <a:cubicBezTo>
                        <a:pt x="66819" y="542998"/>
                        <a:pt x="73094" y="576989"/>
                        <a:pt x="71526" y="610980"/>
                      </a:cubicBezTo>
                      <a:cubicBezTo>
                        <a:pt x="24462" y="559210"/>
                        <a:pt x="-3776" y="500118"/>
                        <a:pt x="408" y="428476"/>
                      </a:cubicBezTo>
                      <a:cubicBezTo>
                        <a:pt x="2499" y="393440"/>
                        <a:pt x="26031" y="346375"/>
                        <a:pt x="63159" y="346899"/>
                      </a:cubicBezTo>
                      <a:close/>
                      <a:moveTo>
                        <a:pt x="537330" y="781"/>
                      </a:moveTo>
                      <a:cubicBezTo>
                        <a:pt x="605050" y="3592"/>
                        <a:pt x="672378" y="14051"/>
                        <a:pt x="739313" y="33138"/>
                      </a:cubicBezTo>
                      <a:cubicBezTo>
                        <a:pt x="741405" y="33661"/>
                        <a:pt x="743496" y="34184"/>
                        <a:pt x="745589" y="34707"/>
                      </a:cubicBezTo>
                      <a:cubicBezTo>
                        <a:pt x="804680" y="51441"/>
                        <a:pt x="842331" y="84908"/>
                        <a:pt x="861157" y="147660"/>
                      </a:cubicBezTo>
                      <a:cubicBezTo>
                        <a:pt x="885212" y="228715"/>
                        <a:pt x="888873" y="310815"/>
                        <a:pt x="898285" y="393962"/>
                      </a:cubicBezTo>
                      <a:cubicBezTo>
                        <a:pt x="908744" y="484952"/>
                        <a:pt x="874753" y="563392"/>
                        <a:pt x="848083" y="644970"/>
                      </a:cubicBezTo>
                      <a:cubicBezTo>
                        <a:pt x="837102" y="678437"/>
                        <a:pt x="824028" y="711382"/>
                        <a:pt x="811478" y="744850"/>
                      </a:cubicBezTo>
                      <a:cubicBezTo>
                        <a:pt x="807294" y="756354"/>
                        <a:pt x="801542" y="766290"/>
                        <a:pt x="787423" y="767859"/>
                      </a:cubicBezTo>
                      <a:cubicBezTo>
                        <a:pt x="771735" y="769428"/>
                        <a:pt x="765460" y="758969"/>
                        <a:pt x="758661" y="747987"/>
                      </a:cubicBezTo>
                      <a:cubicBezTo>
                        <a:pt x="710552" y="666410"/>
                        <a:pt x="633157" y="630850"/>
                        <a:pt x="553149" y="653859"/>
                      </a:cubicBezTo>
                      <a:cubicBezTo>
                        <a:pt x="536937" y="658565"/>
                        <a:pt x="521250" y="664318"/>
                        <a:pt x="505038" y="677914"/>
                      </a:cubicBezTo>
                      <a:cubicBezTo>
                        <a:pt x="528048" y="678960"/>
                        <a:pt x="547397" y="681575"/>
                        <a:pt x="566222" y="687327"/>
                      </a:cubicBezTo>
                      <a:cubicBezTo>
                        <a:pt x="609625" y="700924"/>
                        <a:pt x="629497" y="733345"/>
                        <a:pt x="636295" y="775180"/>
                      </a:cubicBezTo>
                      <a:cubicBezTo>
                        <a:pt x="641002" y="803941"/>
                        <a:pt x="628974" y="826950"/>
                        <a:pt x="605965" y="844207"/>
                      </a:cubicBezTo>
                      <a:cubicBezTo>
                        <a:pt x="551580" y="884995"/>
                        <a:pt x="459020" y="886564"/>
                        <a:pt x="403066" y="846822"/>
                      </a:cubicBezTo>
                      <a:cubicBezTo>
                        <a:pt x="350250" y="809170"/>
                        <a:pt x="360187" y="726025"/>
                        <a:pt x="421369" y="694648"/>
                      </a:cubicBezTo>
                      <a:cubicBezTo>
                        <a:pt x="444901" y="682621"/>
                        <a:pt x="470002" y="678437"/>
                        <a:pt x="500332" y="678437"/>
                      </a:cubicBezTo>
                      <a:cubicBezTo>
                        <a:pt x="432874" y="628759"/>
                        <a:pt x="335608" y="641309"/>
                        <a:pt x="278086" y="704061"/>
                      </a:cubicBezTo>
                      <a:cubicBezTo>
                        <a:pt x="265535" y="718180"/>
                        <a:pt x="254554" y="733345"/>
                        <a:pt x="245663" y="750079"/>
                      </a:cubicBezTo>
                      <a:cubicBezTo>
                        <a:pt x="240435" y="760537"/>
                        <a:pt x="233113" y="768382"/>
                        <a:pt x="220040" y="767859"/>
                      </a:cubicBezTo>
                      <a:cubicBezTo>
                        <a:pt x="206967" y="767336"/>
                        <a:pt x="200691" y="759492"/>
                        <a:pt x="195985" y="747987"/>
                      </a:cubicBezTo>
                      <a:cubicBezTo>
                        <a:pt x="161994" y="664841"/>
                        <a:pt x="132710" y="579603"/>
                        <a:pt x="106563" y="493841"/>
                      </a:cubicBezTo>
                      <a:cubicBezTo>
                        <a:pt x="105517" y="489658"/>
                        <a:pt x="104471" y="485474"/>
                        <a:pt x="104995" y="481291"/>
                      </a:cubicBezTo>
                      <a:cubicBezTo>
                        <a:pt x="110747" y="400236"/>
                        <a:pt x="107609" y="319182"/>
                        <a:pt x="121729" y="239173"/>
                      </a:cubicBezTo>
                      <a:cubicBezTo>
                        <a:pt x="130618" y="187926"/>
                        <a:pt x="148921" y="138770"/>
                        <a:pt x="168269" y="90138"/>
                      </a:cubicBezTo>
                      <a:cubicBezTo>
                        <a:pt x="173499" y="76018"/>
                        <a:pt x="186049" y="68697"/>
                        <a:pt x="197554" y="61376"/>
                      </a:cubicBezTo>
                      <a:cubicBezTo>
                        <a:pt x="238866" y="34707"/>
                        <a:pt x="285407" y="22156"/>
                        <a:pt x="332993" y="14312"/>
                      </a:cubicBezTo>
                      <a:cubicBezTo>
                        <a:pt x="401498" y="2808"/>
                        <a:pt x="469610" y="-2030"/>
                        <a:pt x="537330" y="781"/>
                      </a:cubicBezTo>
                      <a:close/>
                    </a:path>
                  </a:pathLst>
                </a:custGeom>
                <a:solidFill>
                  <a:srgbClr val="F8DFC9"/>
                </a:solidFill>
                <a:ln w="58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</p:grpSp>
        </p:grpSp>
        <p:sp>
          <p:nvSpPr>
            <p:cNvPr id="7" name="Graphic 57">
              <a:extLst>
                <a:ext uri="{FF2B5EF4-FFF2-40B4-BE49-F238E27FC236}">
                  <a16:creationId xmlns:a16="http://schemas.microsoft.com/office/drawing/2014/main" id="{F26C0C31-41DC-64C0-D237-A8F7BB9B321B}"/>
                </a:ext>
              </a:extLst>
            </p:cNvPr>
            <p:cNvSpPr/>
            <p:nvPr/>
          </p:nvSpPr>
          <p:spPr>
            <a:xfrm>
              <a:off x="9199858" y="4656565"/>
              <a:ext cx="508704" cy="545755"/>
            </a:xfrm>
            <a:custGeom>
              <a:avLst/>
              <a:gdLst>
                <a:gd name="connsiteX0" fmla="*/ 510616 w 1702876"/>
                <a:gd name="connsiteY0" fmla="*/ 1679990 h 1826902"/>
                <a:gd name="connsiteX1" fmla="*/ 533476 w 1702876"/>
                <a:gd name="connsiteY1" fmla="*/ 1547415 h 1826902"/>
                <a:gd name="connsiteX2" fmla="*/ 526917 w 1702876"/>
                <a:gd name="connsiteY2" fmla="*/ 1420825 h 1826902"/>
                <a:gd name="connsiteX3" fmla="*/ 426308 w 1702876"/>
                <a:gd name="connsiteY3" fmla="*/ 1340083 h 1826902"/>
                <a:gd name="connsiteX4" fmla="*/ 198600 w 1702876"/>
                <a:gd name="connsiteY4" fmla="*/ 973177 h 1826902"/>
                <a:gd name="connsiteX5" fmla="*/ 181152 w 1702876"/>
                <a:gd name="connsiteY5" fmla="*/ 945796 h 1826902"/>
                <a:gd name="connsiteX6" fmla="*/ 63796 w 1702876"/>
                <a:gd name="connsiteY6" fmla="*/ 829713 h 1826902"/>
                <a:gd name="connsiteX7" fmla="*/ 6678 w 1702876"/>
                <a:gd name="connsiteY7" fmla="*/ 567109 h 1826902"/>
                <a:gd name="connsiteX8" fmla="*/ 109770 w 1702876"/>
                <a:gd name="connsiteY8" fmla="*/ 464080 h 1826902"/>
                <a:gd name="connsiteX9" fmla="*/ 132312 w 1702876"/>
                <a:gd name="connsiteY9" fmla="*/ 491652 h 1826902"/>
                <a:gd name="connsiteX10" fmla="*/ 239162 w 1702876"/>
                <a:gd name="connsiteY10" fmla="*/ 696501 h 1826902"/>
                <a:gd name="connsiteX11" fmla="*/ 259921 w 1702876"/>
                <a:gd name="connsiteY11" fmla="*/ 486813 h 1826902"/>
                <a:gd name="connsiteX12" fmla="*/ 459420 w 1702876"/>
                <a:gd name="connsiteY12" fmla="*/ 31396 h 1826902"/>
                <a:gd name="connsiteX13" fmla="*/ 495334 w 1702876"/>
                <a:gd name="connsiteY13" fmla="*/ 3250 h 1826902"/>
                <a:gd name="connsiteX14" fmla="*/ 487757 w 1702876"/>
                <a:gd name="connsiteY14" fmla="*/ 48652 h 1826902"/>
                <a:gd name="connsiteX15" fmla="*/ 428282 w 1702876"/>
                <a:gd name="connsiteY15" fmla="*/ 313866 h 1826902"/>
                <a:gd name="connsiteX16" fmla="*/ 619695 w 1702876"/>
                <a:gd name="connsiteY16" fmla="*/ 182246 h 1826902"/>
                <a:gd name="connsiteX17" fmla="*/ 803211 w 1702876"/>
                <a:gd name="connsiteY17" fmla="*/ 21335 h 1826902"/>
                <a:gd name="connsiteX18" fmla="*/ 815947 w 1702876"/>
                <a:gd name="connsiteY18" fmla="*/ 7135 h 1826902"/>
                <a:gd name="connsiteX19" fmla="*/ 832694 w 1702876"/>
                <a:gd name="connsiteY19" fmla="*/ 1086 h 1826902"/>
                <a:gd name="connsiteX20" fmla="*/ 835305 w 1702876"/>
                <a:gd name="connsiteY20" fmla="*/ 20698 h 1826902"/>
                <a:gd name="connsiteX21" fmla="*/ 816966 w 1702876"/>
                <a:gd name="connsiteY21" fmla="*/ 54065 h 1826902"/>
                <a:gd name="connsiteX22" fmla="*/ 737688 w 1702876"/>
                <a:gd name="connsiteY22" fmla="*/ 271521 h 1826902"/>
                <a:gd name="connsiteX23" fmla="*/ 706614 w 1702876"/>
                <a:gd name="connsiteY23" fmla="*/ 360542 h 1826902"/>
                <a:gd name="connsiteX24" fmla="*/ 953744 w 1702876"/>
                <a:gd name="connsiteY24" fmla="*/ 232678 h 1826902"/>
                <a:gd name="connsiteX25" fmla="*/ 1212208 w 1702876"/>
                <a:gd name="connsiteY25" fmla="*/ 53683 h 1826902"/>
                <a:gd name="connsiteX26" fmla="*/ 1252325 w 1702876"/>
                <a:gd name="connsiteY26" fmla="*/ 53046 h 1826902"/>
                <a:gd name="connsiteX27" fmla="*/ 1418394 w 1702876"/>
                <a:gd name="connsiteY27" fmla="*/ 288587 h 1826902"/>
                <a:gd name="connsiteX28" fmla="*/ 1535368 w 1702876"/>
                <a:gd name="connsiteY28" fmla="*/ 667591 h 1826902"/>
                <a:gd name="connsiteX29" fmla="*/ 1542691 w 1702876"/>
                <a:gd name="connsiteY29" fmla="*/ 688414 h 1826902"/>
                <a:gd name="connsiteX30" fmla="*/ 1579942 w 1702876"/>
                <a:gd name="connsiteY30" fmla="*/ 608626 h 1826902"/>
                <a:gd name="connsiteX31" fmla="*/ 1620632 w 1702876"/>
                <a:gd name="connsiteY31" fmla="*/ 501713 h 1826902"/>
                <a:gd name="connsiteX32" fmla="*/ 1637697 w 1702876"/>
                <a:gd name="connsiteY32" fmla="*/ 477006 h 1826902"/>
                <a:gd name="connsiteX33" fmla="*/ 1698063 w 1702876"/>
                <a:gd name="connsiteY33" fmla="*/ 672749 h 1826902"/>
                <a:gd name="connsiteX34" fmla="*/ 1577395 w 1702876"/>
                <a:gd name="connsiteY34" fmla="*/ 909181 h 1826902"/>
                <a:gd name="connsiteX35" fmla="*/ 1512445 w 1702876"/>
                <a:gd name="connsiteY35" fmla="*/ 947069 h 1826902"/>
                <a:gd name="connsiteX36" fmla="*/ 1489712 w 1702876"/>
                <a:gd name="connsiteY36" fmla="*/ 972094 h 1826902"/>
                <a:gd name="connsiteX37" fmla="*/ 1432848 w 1702876"/>
                <a:gd name="connsiteY37" fmla="*/ 1146633 h 1826902"/>
                <a:gd name="connsiteX38" fmla="*/ 1270536 w 1702876"/>
                <a:gd name="connsiteY38" fmla="*/ 1334097 h 1826902"/>
                <a:gd name="connsiteX39" fmla="*/ 1220422 w 1702876"/>
                <a:gd name="connsiteY39" fmla="*/ 1372622 h 1826902"/>
                <a:gd name="connsiteX40" fmla="*/ 1165088 w 1702876"/>
                <a:gd name="connsiteY40" fmla="*/ 1486985 h 1826902"/>
                <a:gd name="connsiteX41" fmla="*/ 1201702 w 1702876"/>
                <a:gd name="connsiteY41" fmla="*/ 1704697 h 1826902"/>
                <a:gd name="connsiteX42" fmla="*/ 1182599 w 1702876"/>
                <a:gd name="connsiteY42" fmla="*/ 1729531 h 1826902"/>
                <a:gd name="connsiteX43" fmla="*/ 900064 w 1702876"/>
                <a:gd name="connsiteY43" fmla="*/ 1823709 h 1826902"/>
                <a:gd name="connsiteX44" fmla="*/ 836005 w 1702876"/>
                <a:gd name="connsiteY44" fmla="*/ 1823709 h 1826902"/>
                <a:gd name="connsiteX45" fmla="*/ 534240 w 1702876"/>
                <a:gd name="connsiteY45" fmla="*/ 1709727 h 1826902"/>
                <a:gd name="connsiteX46" fmla="*/ 510616 w 1702876"/>
                <a:gd name="connsiteY46" fmla="*/ 1679990 h 18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702876" h="1826902">
                  <a:moveTo>
                    <a:pt x="510616" y="1679990"/>
                  </a:moveTo>
                  <a:cubicBezTo>
                    <a:pt x="532648" y="1638345"/>
                    <a:pt x="531375" y="1591925"/>
                    <a:pt x="533476" y="1547415"/>
                  </a:cubicBezTo>
                  <a:cubicBezTo>
                    <a:pt x="535514" y="1505070"/>
                    <a:pt x="551560" y="1455911"/>
                    <a:pt x="526917" y="1420825"/>
                  </a:cubicBezTo>
                  <a:cubicBezTo>
                    <a:pt x="503102" y="1386949"/>
                    <a:pt x="462476" y="1363580"/>
                    <a:pt x="426308" y="1340083"/>
                  </a:cubicBezTo>
                  <a:cubicBezTo>
                    <a:pt x="292587" y="1253100"/>
                    <a:pt x="231966" y="1121671"/>
                    <a:pt x="198600" y="973177"/>
                  </a:cubicBezTo>
                  <a:cubicBezTo>
                    <a:pt x="195861" y="961015"/>
                    <a:pt x="193888" y="950826"/>
                    <a:pt x="181152" y="945796"/>
                  </a:cubicBezTo>
                  <a:cubicBezTo>
                    <a:pt x="125563" y="923764"/>
                    <a:pt x="93087" y="878171"/>
                    <a:pt x="63796" y="829713"/>
                  </a:cubicBezTo>
                  <a:cubicBezTo>
                    <a:pt x="14828" y="748779"/>
                    <a:pt x="-13763" y="663516"/>
                    <a:pt x="6678" y="567109"/>
                  </a:cubicBezTo>
                  <a:cubicBezTo>
                    <a:pt x="19349" y="507380"/>
                    <a:pt x="58766" y="466500"/>
                    <a:pt x="109770" y="464080"/>
                  </a:cubicBezTo>
                  <a:cubicBezTo>
                    <a:pt x="126199" y="465990"/>
                    <a:pt x="127027" y="480827"/>
                    <a:pt x="132312" y="491652"/>
                  </a:cubicBezTo>
                  <a:cubicBezTo>
                    <a:pt x="165106" y="559341"/>
                    <a:pt x="197836" y="627093"/>
                    <a:pt x="239162" y="696501"/>
                  </a:cubicBezTo>
                  <a:cubicBezTo>
                    <a:pt x="242027" y="623081"/>
                    <a:pt x="247949" y="554565"/>
                    <a:pt x="259921" y="486813"/>
                  </a:cubicBezTo>
                  <a:cubicBezTo>
                    <a:pt x="289531" y="318897"/>
                    <a:pt x="354990" y="166518"/>
                    <a:pt x="459420" y="31396"/>
                  </a:cubicBezTo>
                  <a:cubicBezTo>
                    <a:pt x="468972" y="19042"/>
                    <a:pt x="479670" y="-6110"/>
                    <a:pt x="495334" y="3250"/>
                  </a:cubicBezTo>
                  <a:cubicBezTo>
                    <a:pt x="510616" y="12420"/>
                    <a:pt x="493678" y="33879"/>
                    <a:pt x="487757" y="48652"/>
                  </a:cubicBezTo>
                  <a:cubicBezTo>
                    <a:pt x="453562" y="133661"/>
                    <a:pt x="428728" y="220643"/>
                    <a:pt x="428282" y="313866"/>
                  </a:cubicBezTo>
                  <a:cubicBezTo>
                    <a:pt x="488011" y="262734"/>
                    <a:pt x="554935" y="224082"/>
                    <a:pt x="619695" y="182246"/>
                  </a:cubicBezTo>
                  <a:cubicBezTo>
                    <a:pt x="688848" y="137609"/>
                    <a:pt x="747367" y="81064"/>
                    <a:pt x="803211" y="21335"/>
                  </a:cubicBezTo>
                  <a:cubicBezTo>
                    <a:pt x="807542" y="16686"/>
                    <a:pt x="811044" y="11210"/>
                    <a:pt x="815947" y="7135"/>
                  </a:cubicBezTo>
                  <a:cubicBezTo>
                    <a:pt x="820786" y="3123"/>
                    <a:pt x="826199" y="-2353"/>
                    <a:pt x="832694" y="1086"/>
                  </a:cubicBezTo>
                  <a:cubicBezTo>
                    <a:pt x="841418" y="5734"/>
                    <a:pt x="837852" y="13948"/>
                    <a:pt x="835305" y="20698"/>
                  </a:cubicBezTo>
                  <a:cubicBezTo>
                    <a:pt x="830784" y="32606"/>
                    <a:pt x="823334" y="43112"/>
                    <a:pt x="816966" y="54065"/>
                  </a:cubicBezTo>
                  <a:cubicBezTo>
                    <a:pt x="777423" y="121817"/>
                    <a:pt x="760230" y="197656"/>
                    <a:pt x="737688" y="271521"/>
                  </a:cubicBezTo>
                  <a:cubicBezTo>
                    <a:pt x="729028" y="299921"/>
                    <a:pt x="720686" y="328321"/>
                    <a:pt x="706614" y="360542"/>
                  </a:cubicBezTo>
                  <a:cubicBezTo>
                    <a:pt x="791623" y="316541"/>
                    <a:pt x="875103" y="279417"/>
                    <a:pt x="953744" y="232678"/>
                  </a:cubicBezTo>
                  <a:cubicBezTo>
                    <a:pt x="1044038" y="178999"/>
                    <a:pt x="1132867" y="123154"/>
                    <a:pt x="1212208" y="53683"/>
                  </a:cubicBezTo>
                  <a:cubicBezTo>
                    <a:pt x="1225581" y="41966"/>
                    <a:pt x="1239462" y="34452"/>
                    <a:pt x="1252325" y="53046"/>
                  </a:cubicBezTo>
                  <a:cubicBezTo>
                    <a:pt x="1307023" y="131941"/>
                    <a:pt x="1379870" y="197656"/>
                    <a:pt x="1418394" y="288587"/>
                  </a:cubicBezTo>
                  <a:cubicBezTo>
                    <a:pt x="1470291" y="411101"/>
                    <a:pt x="1507605" y="537818"/>
                    <a:pt x="1535368" y="667591"/>
                  </a:cubicBezTo>
                  <a:cubicBezTo>
                    <a:pt x="1536706" y="673704"/>
                    <a:pt x="1536578" y="680327"/>
                    <a:pt x="1542691" y="688414"/>
                  </a:cubicBezTo>
                  <a:cubicBezTo>
                    <a:pt x="1560075" y="663198"/>
                    <a:pt x="1568544" y="635053"/>
                    <a:pt x="1579942" y="608626"/>
                  </a:cubicBezTo>
                  <a:cubicBezTo>
                    <a:pt x="1595033" y="573668"/>
                    <a:pt x="1609807" y="538391"/>
                    <a:pt x="1620632" y="501713"/>
                  </a:cubicBezTo>
                  <a:cubicBezTo>
                    <a:pt x="1623561" y="491780"/>
                    <a:pt x="1625026" y="480445"/>
                    <a:pt x="1637697" y="477006"/>
                  </a:cubicBezTo>
                  <a:cubicBezTo>
                    <a:pt x="1705131" y="527566"/>
                    <a:pt x="1709334" y="600858"/>
                    <a:pt x="1698063" y="672749"/>
                  </a:cubicBezTo>
                  <a:cubicBezTo>
                    <a:pt x="1683863" y="762980"/>
                    <a:pt x="1642282" y="842767"/>
                    <a:pt x="1577395" y="909181"/>
                  </a:cubicBezTo>
                  <a:cubicBezTo>
                    <a:pt x="1558993" y="927966"/>
                    <a:pt x="1537279" y="941084"/>
                    <a:pt x="1512445" y="947069"/>
                  </a:cubicBezTo>
                  <a:cubicBezTo>
                    <a:pt x="1497099" y="950763"/>
                    <a:pt x="1493087" y="957831"/>
                    <a:pt x="1489712" y="972094"/>
                  </a:cubicBezTo>
                  <a:cubicBezTo>
                    <a:pt x="1475639" y="1031759"/>
                    <a:pt x="1455072" y="1089451"/>
                    <a:pt x="1432848" y="1146633"/>
                  </a:cubicBezTo>
                  <a:cubicBezTo>
                    <a:pt x="1400883" y="1228712"/>
                    <a:pt x="1333321" y="1279208"/>
                    <a:pt x="1270536" y="1334097"/>
                  </a:cubicBezTo>
                  <a:cubicBezTo>
                    <a:pt x="1254617" y="1347979"/>
                    <a:pt x="1238953" y="1363516"/>
                    <a:pt x="1220422" y="1372622"/>
                  </a:cubicBezTo>
                  <a:cubicBezTo>
                    <a:pt x="1171009" y="1396947"/>
                    <a:pt x="1161140" y="1435789"/>
                    <a:pt x="1165088" y="1486985"/>
                  </a:cubicBezTo>
                  <a:cubicBezTo>
                    <a:pt x="1170054" y="1551936"/>
                    <a:pt x="1176931" y="1642485"/>
                    <a:pt x="1201702" y="1704697"/>
                  </a:cubicBezTo>
                  <a:cubicBezTo>
                    <a:pt x="1205076" y="1720425"/>
                    <a:pt x="1192150" y="1724564"/>
                    <a:pt x="1182599" y="1729531"/>
                  </a:cubicBezTo>
                  <a:cubicBezTo>
                    <a:pt x="1118667" y="1762643"/>
                    <a:pt x="929674" y="1814476"/>
                    <a:pt x="900064" y="1823709"/>
                  </a:cubicBezTo>
                  <a:cubicBezTo>
                    <a:pt x="882744" y="1832496"/>
                    <a:pt x="853962" y="1819952"/>
                    <a:pt x="836005" y="1823709"/>
                  </a:cubicBezTo>
                  <a:cubicBezTo>
                    <a:pt x="731130" y="1797092"/>
                    <a:pt x="628036" y="1765572"/>
                    <a:pt x="534240" y="1709727"/>
                  </a:cubicBezTo>
                  <a:cubicBezTo>
                    <a:pt x="523288" y="1703232"/>
                    <a:pt x="508388" y="1697820"/>
                    <a:pt x="510616" y="1679990"/>
                  </a:cubicBezTo>
                  <a:close/>
                </a:path>
              </a:pathLst>
            </a:custGeom>
            <a:solidFill>
              <a:srgbClr val="F6D9B5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" name="Graphic 57">
              <a:extLst>
                <a:ext uri="{FF2B5EF4-FFF2-40B4-BE49-F238E27FC236}">
                  <a16:creationId xmlns:a16="http://schemas.microsoft.com/office/drawing/2014/main" id="{CFBEBC47-10F5-6ADC-5F40-41AFB3694335}"/>
                </a:ext>
              </a:extLst>
            </p:cNvPr>
            <p:cNvSpPr/>
            <p:nvPr/>
          </p:nvSpPr>
          <p:spPr>
            <a:xfrm>
              <a:off x="9211944" y="4532823"/>
              <a:ext cx="471889" cy="371522"/>
            </a:xfrm>
            <a:custGeom>
              <a:avLst/>
              <a:gdLst>
                <a:gd name="connsiteX0" fmla="*/ 1598115 w 1629865"/>
                <a:gd name="connsiteY0" fmla="*/ 1037982 h 1283201"/>
                <a:gd name="connsiteX1" fmla="*/ 1499608 w 1629865"/>
                <a:gd name="connsiteY1" fmla="*/ 1275306 h 1283201"/>
                <a:gd name="connsiteX2" fmla="*/ 1444527 w 1629865"/>
                <a:gd name="connsiteY2" fmla="*/ 1059759 h 1283201"/>
                <a:gd name="connsiteX3" fmla="*/ 1333538 w 1629865"/>
                <a:gd name="connsiteY3" fmla="*/ 783656 h 1283201"/>
                <a:gd name="connsiteX4" fmla="*/ 1203764 w 1629865"/>
                <a:gd name="connsiteY4" fmla="*/ 615358 h 1283201"/>
                <a:gd name="connsiteX5" fmla="*/ 1181605 w 1629865"/>
                <a:gd name="connsiteY5" fmla="*/ 618542 h 1283201"/>
                <a:gd name="connsiteX6" fmla="*/ 660537 w 1629865"/>
                <a:gd name="connsiteY6" fmla="*/ 932597 h 1283201"/>
                <a:gd name="connsiteX7" fmla="*/ 653851 w 1629865"/>
                <a:gd name="connsiteY7" fmla="*/ 932660 h 1283201"/>
                <a:gd name="connsiteX8" fmla="*/ 793048 w 1629865"/>
                <a:gd name="connsiteY8" fmla="*/ 565372 h 1283201"/>
                <a:gd name="connsiteX9" fmla="*/ 380741 w 1629865"/>
                <a:gd name="connsiteY9" fmla="*/ 888023 h 1283201"/>
                <a:gd name="connsiteX10" fmla="*/ 454861 w 1629865"/>
                <a:gd name="connsiteY10" fmla="*/ 565817 h 1283201"/>
                <a:gd name="connsiteX11" fmla="*/ 209259 w 1629865"/>
                <a:gd name="connsiteY11" fmla="*/ 1283201 h 1283201"/>
                <a:gd name="connsiteX12" fmla="*/ 70062 w 1629865"/>
                <a:gd name="connsiteY12" fmla="*/ 1024992 h 1283201"/>
                <a:gd name="connsiteX13" fmla="*/ 23705 w 1629865"/>
                <a:gd name="connsiteY13" fmla="*/ 883502 h 1283201"/>
                <a:gd name="connsiteX14" fmla="*/ 20966 w 1629865"/>
                <a:gd name="connsiteY14" fmla="*/ 619688 h 1283201"/>
                <a:gd name="connsiteX15" fmla="*/ 749302 w 1629865"/>
                <a:gd name="connsiteY15" fmla="*/ 7817 h 1283201"/>
                <a:gd name="connsiteX16" fmla="*/ 1112643 w 1629865"/>
                <a:gd name="connsiteY16" fmla="*/ 40993 h 1283201"/>
                <a:gd name="connsiteX17" fmla="*/ 1320484 w 1629865"/>
                <a:gd name="connsiteY17" fmla="*/ 234889 h 1283201"/>
                <a:gd name="connsiteX18" fmla="*/ 1339141 w 1629865"/>
                <a:gd name="connsiteY18" fmla="*/ 254565 h 1283201"/>
                <a:gd name="connsiteX19" fmla="*/ 1475410 w 1629865"/>
                <a:gd name="connsiteY19" fmla="*/ 364153 h 1283201"/>
                <a:gd name="connsiteX20" fmla="*/ 1604865 w 1629865"/>
                <a:gd name="connsiteY20" fmla="*/ 1003915 h 1283201"/>
                <a:gd name="connsiteX21" fmla="*/ 1598115 w 1629865"/>
                <a:gd name="connsiteY21" fmla="*/ 1037982 h 128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9865" h="1283201">
                  <a:moveTo>
                    <a:pt x="1598115" y="1037982"/>
                  </a:moveTo>
                  <a:cubicBezTo>
                    <a:pt x="1572326" y="1118278"/>
                    <a:pt x="1542462" y="1196856"/>
                    <a:pt x="1499608" y="1275306"/>
                  </a:cubicBezTo>
                  <a:cubicBezTo>
                    <a:pt x="1480504" y="1199912"/>
                    <a:pt x="1464139" y="1129422"/>
                    <a:pt x="1444527" y="1059759"/>
                  </a:cubicBezTo>
                  <a:cubicBezTo>
                    <a:pt x="1417592" y="963862"/>
                    <a:pt x="1383715" y="870639"/>
                    <a:pt x="1333538" y="783656"/>
                  </a:cubicBezTo>
                  <a:cubicBezTo>
                    <a:pt x="1297688" y="721508"/>
                    <a:pt x="1239423" y="677316"/>
                    <a:pt x="1203764" y="615358"/>
                  </a:cubicBezTo>
                  <a:cubicBezTo>
                    <a:pt x="1195041" y="600203"/>
                    <a:pt x="1187845" y="613257"/>
                    <a:pt x="1181605" y="618542"/>
                  </a:cubicBezTo>
                  <a:cubicBezTo>
                    <a:pt x="1024960" y="751499"/>
                    <a:pt x="845518" y="846696"/>
                    <a:pt x="660537" y="932597"/>
                  </a:cubicBezTo>
                  <a:cubicBezTo>
                    <a:pt x="658945" y="933297"/>
                    <a:pt x="656780" y="932660"/>
                    <a:pt x="653851" y="932660"/>
                  </a:cubicBezTo>
                  <a:cubicBezTo>
                    <a:pt x="705939" y="812629"/>
                    <a:pt x="717146" y="677698"/>
                    <a:pt x="793048" y="565372"/>
                  </a:cubicBezTo>
                  <a:cubicBezTo>
                    <a:pt x="682569" y="708008"/>
                    <a:pt x="520257" y="782701"/>
                    <a:pt x="380741" y="888023"/>
                  </a:cubicBezTo>
                  <a:cubicBezTo>
                    <a:pt x="377812" y="774550"/>
                    <a:pt x="412070" y="669356"/>
                    <a:pt x="454861" y="565817"/>
                  </a:cubicBezTo>
                  <a:cubicBezTo>
                    <a:pt x="281214" y="770348"/>
                    <a:pt x="209768" y="1010091"/>
                    <a:pt x="209259" y="1283201"/>
                  </a:cubicBezTo>
                  <a:cubicBezTo>
                    <a:pt x="148894" y="1198511"/>
                    <a:pt x="112470" y="1110128"/>
                    <a:pt x="70062" y="1024992"/>
                  </a:cubicBezTo>
                  <a:cubicBezTo>
                    <a:pt x="54779" y="977743"/>
                    <a:pt x="41407" y="929795"/>
                    <a:pt x="23705" y="883502"/>
                  </a:cubicBezTo>
                  <a:cubicBezTo>
                    <a:pt x="-9981" y="795437"/>
                    <a:pt x="-4886" y="708836"/>
                    <a:pt x="20966" y="619688"/>
                  </a:cubicBezTo>
                  <a:cubicBezTo>
                    <a:pt x="119602" y="279972"/>
                    <a:pt x="396596" y="46724"/>
                    <a:pt x="749302" y="7817"/>
                  </a:cubicBezTo>
                  <a:cubicBezTo>
                    <a:pt x="872899" y="-5810"/>
                    <a:pt x="994777" y="-5555"/>
                    <a:pt x="1112643" y="40993"/>
                  </a:cubicBezTo>
                  <a:cubicBezTo>
                    <a:pt x="1207331" y="78371"/>
                    <a:pt x="1279795" y="139692"/>
                    <a:pt x="1320484" y="234889"/>
                  </a:cubicBezTo>
                  <a:cubicBezTo>
                    <a:pt x="1324369" y="243931"/>
                    <a:pt x="1328508" y="251445"/>
                    <a:pt x="1339141" y="254565"/>
                  </a:cubicBezTo>
                  <a:cubicBezTo>
                    <a:pt x="1399571" y="272331"/>
                    <a:pt x="1440005" y="316204"/>
                    <a:pt x="1475410" y="364153"/>
                  </a:cubicBezTo>
                  <a:cubicBezTo>
                    <a:pt x="1617791" y="557030"/>
                    <a:pt x="1663766" y="770029"/>
                    <a:pt x="1604865" y="1003915"/>
                  </a:cubicBezTo>
                  <a:cubicBezTo>
                    <a:pt x="1602063" y="1015058"/>
                    <a:pt x="1600344" y="1026584"/>
                    <a:pt x="1598115" y="1037982"/>
                  </a:cubicBezTo>
                  <a:close/>
                </a:path>
              </a:pathLst>
            </a:custGeom>
            <a:solidFill>
              <a:schemeClr val="tx1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73BFD71-E4C5-5F4A-DAAC-6989C8EA4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6" y="3057262"/>
            <a:ext cx="2056104" cy="1085932"/>
          </a:xfrm>
          <a:prstGeom prst="rect">
            <a:avLst/>
          </a:prstGeom>
        </p:spPr>
      </p:pic>
      <p:pic>
        <p:nvPicPr>
          <p:cNvPr id="12" name="Picture 8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93809EC5-D5E0-8A39-8027-AF8EC5935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250" y1="34286" x2="38250" y2="34286"/>
                        <a14:foregroundMark x1="43333" y1="30317" x2="43333" y2="30317"/>
                        <a14:foregroundMark x1="41917" y1="23016" x2="44667" y2="40317"/>
                        <a14:foregroundMark x1="44667" y1="40317" x2="45750" y2="44762"/>
                        <a14:foregroundMark x1="28833" y1="24921" x2="35000" y2="23651"/>
                        <a14:foregroundMark x1="35000" y1="23651" x2="38250" y2="29365"/>
                        <a14:foregroundMark x1="38250" y1="29365" x2="36750" y2="46825"/>
                        <a14:foregroundMark x1="36750" y1="46825" x2="28167" y2="46667"/>
                        <a14:foregroundMark x1="28167" y1="46667" x2="34083" y2="36508"/>
                        <a14:foregroundMark x1="34083" y1="36508" x2="38833" y2="34921"/>
                        <a14:foregroundMark x1="38833" y1="34921" x2="39000" y2="34921"/>
                        <a14:foregroundMark x1="51167" y1="26032" x2="51833" y2="35238"/>
                        <a14:foregroundMark x1="51833" y1="35238" x2="54333" y2="45238"/>
                        <a14:foregroundMark x1="54333" y1="45238" x2="58167" y2="40794"/>
                        <a14:foregroundMark x1="58167" y1="40794" x2="60333" y2="25873"/>
                        <a14:foregroundMark x1="60333" y1="25873" x2="58833" y2="22381"/>
                        <a14:foregroundMark x1="50250" y1="23968" x2="46833" y2="45397"/>
                        <a14:foregroundMark x1="46833" y1="45397" x2="43667" y2="43651"/>
                        <a14:foregroundMark x1="70750" y1="24286" x2="63917" y2="27778"/>
                        <a14:foregroundMark x1="63917" y1="27778" x2="69667" y2="37778"/>
                        <a14:foregroundMark x1="69667" y1="37778" x2="68000" y2="47619"/>
                        <a14:foregroundMark x1="68000" y1="47619" x2="63333" y2="46667"/>
                        <a14:foregroundMark x1="68500" y1="58889" x2="74500" y2="58571"/>
                        <a14:foregroundMark x1="74500" y1="58571" x2="73833" y2="66667"/>
                        <a14:foregroundMark x1="73833" y1="66667" x2="72750" y2="70317"/>
                        <a14:foregroundMark x1="37750" y1="30952" x2="37333" y2="22857"/>
                        <a14:foregroundMark x1="37333" y1="22857" x2="32417" y2="20159"/>
                        <a14:foregroundMark x1="32417" y1="20159" x2="27833" y2="24127"/>
                        <a14:foregroundMark x1="27833" y1="24127" x2="36167" y2="2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868" y="3954148"/>
            <a:ext cx="2586551" cy="135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AA9F6A-48E7-79BB-F945-4F9C467B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128" y="2781831"/>
            <a:ext cx="2602872" cy="693658"/>
          </a:xfrm>
          <a:prstGeom prst="rect">
            <a:avLst/>
          </a:prstGeom>
        </p:spPr>
      </p:pic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45D8C750-241E-239B-6E76-371F87D1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25" y="4963376"/>
            <a:ext cx="1862691" cy="89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432195-4021-858D-B33C-C00F867EF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147648" y="4337060"/>
            <a:ext cx="721206" cy="13223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41E26E-8CCB-13D4-E119-023740D60E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38083" y="4337060"/>
            <a:ext cx="3220063" cy="1449028"/>
          </a:xfrm>
          <a:prstGeom prst="rect">
            <a:avLst/>
          </a:prstGeom>
        </p:spPr>
      </p:pic>
      <p:pic>
        <p:nvPicPr>
          <p:cNvPr id="17" name="Picture 4" descr="Spring DB 2편] 4. MyBatis">
            <a:extLst>
              <a:ext uri="{FF2B5EF4-FFF2-40B4-BE49-F238E27FC236}">
                <a16:creationId xmlns:a16="http://schemas.microsoft.com/office/drawing/2014/main" id="{99E939BF-D8B5-76A4-65ED-C39782F6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1563" y1="71944" x2="31563" y2="71944"/>
                        <a14:foregroundMark x1="49531" y1="36481" x2="49531" y2="36481"/>
                        <a14:foregroundMark x1="28542" y1="67500" x2="62344" y2="68333"/>
                        <a14:foregroundMark x1="62344" y1="68333" x2="46927" y2="81019"/>
                        <a14:foregroundMark x1="46927" y1="81019" x2="31823" y2="81296"/>
                        <a14:foregroundMark x1="31823" y1="81296" x2="31823" y2="65648"/>
                        <a14:foregroundMark x1="66198" y1="72407" x2="66198" y2="72407"/>
                        <a14:foregroundMark x1="30052" y1="69259" x2="30052" y2="69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01" y="2893826"/>
            <a:ext cx="1727980" cy="9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C387C7-D9BC-9009-C980-E49E2F5D1B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839616" y="2781830"/>
            <a:ext cx="1466340" cy="597991"/>
          </a:xfrm>
          <a:prstGeom prst="rect">
            <a:avLst/>
          </a:prstGeom>
        </p:spPr>
      </p:pic>
      <p:pic>
        <p:nvPicPr>
          <p:cNvPr id="37" name="Picture 16" descr="카카오 카카오 맵(다음 지도 4.0) 출시 : 네이버 블로그">
            <a:extLst>
              <a:ext uri="{FF2B5EF4-FFF2-40B4-BE49-F238E27FC236}">
                <a16:creationId xmlns:a16="http://schemas.microsoft.com/office/drawing/2014/main" id="{BC0BB8A8-FA62-1F03-B8ED-018E2015C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23" y="2677337"/>
            <a:ext cx="702484" cy="70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50A90B1-1333-D563-84CA-DDCA91494F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75991" y="5560547"/>
            <a:ext cx="2037145" cy="45108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2E6FB81-14C4-3D62-4310-5B9ED3024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1027933" y="2759327"/>
            <a:ext cx="737989" cy="66212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2DFAB70-1C0C-6DD7-ADB9-DDFBAB57CC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0944525" y="4489273"/>
            <a:ext cx="904804" cy="50895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12EEB99-ECEE-414A-449B-0373F472B34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23807" y="5560547"/>
            <a:ext cx="1363889" cy="28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0D6533-26DB-8B27-3760-6000597F3CD5}"/>
              </a:ext>
            </a:extLst>
          </p:cNvPr>
          <p:cNvSpPr txBox="1"/>
          <p:nvPr/>
        </p:nvSpPr>
        <p:spPr>
          <a:xfrm>
            <a:off x="552566" y="1757104"/>
            <a:ext cx="4520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Spring Boot Security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적용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Gmail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인증 이메일 발송 요청 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처리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카카오 주소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A2C4D-5E1D-39E8-4762-BA0E6A71858F}"/>
              </a:ext>
            </a:extLst>
          </p:cNvPr>
          <p:cNvSpPr txBox="1"/>
          <p:nvPr/>
        </p:nvSpPr>
        <p:spPr>
          <a:xfrm>
            <a:off x="535237" y="396934"/>
            <a:ext cx="453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ㆍ회원가입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  <p:pic>
        <p:nvPicPr>
          <p:cNvPr id="4" name="우성이 마무리">
            <a:hlinkClick r:id="" action="ppaction://media"/>
            <a:extLst>
              <a:ext uri="{FF2B5EF4-FFF2-40B4-BE49-F238E27FC236}">
                <a16:creationId xmlns:a16="http://schemas.microsoft.com/office/drawing/2014/main" id="{D15DC59F-2ACE-373A-0C91-733D4062F1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5686" y="1799035"/>
            <a:ext cx="7200900" cy="40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BA2C4D-5E1D-39E8-4762-BA0E6A71858F}"/>
              </a:ext>
            </a:extLst>
          </p:cNvPr>
          <p:cNvSpPr txBox="1"/>
          <p:nvPr/>
        </p:nvSpPr>
        <p:spPr>
          <a:xfrm>
            <a:off x="535237" y="396934"/>
            <a:ext cx="453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ㆍ회원정보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수정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D6533-26DB-8B27-3760-6000597F3CD5}"/>
              </a:ext>
            </a:extLst>
          </p:cNvPr>
          <p:cNvSpPr txBox="1"/>
          <p:nvPr/>
        </p:nvSpPr>
        <p:spPr>
          <a:xfrm>
            <a:off x="552566" y="1757104"/>
            <a:ext cx="4520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JavaScript,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Jquery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카카오 주소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1231231231231312312312">
            <a:hlinkClick r:id="" action="ppaction://media"/>
            <a:extLst>
              <a:ext uri="{FF2B5EF4-FFF2-40B4-BE49-F238E27FC236}">
                <a16:creationId xmlns:a16="http://schemas.microsoft.com/office/drawing/2014/main" id="{9AAA2FDD-BC10-FBDB-B85F-D23B2EC8F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9754" y="1757104"/>
            <a:ext cx="7492245" cy="421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2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6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BE175"/>
      </a:accent5>
      <a:accent6>
        <a:srgbClr val="6307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2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5A5B"/>
      </a:accent1>
      <a:accent2>
        <a:srgbClr val="FFB954"/>
      </a:accent2>
      <a:accent3>
        <a:srgbClr val="4592EF"/>
      </a:accent3>
      <a:accent4>
        <a:srgbClr val="2CB2D7"/>
      </a:accent4>
      <a:accent5>
        <a:srgbClr val="E78EBE"/>
      </a:accent5>
      <a:accent6>
        <a:srgbClr val="9191F5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10051</TotalTime>
  <Words>1024</Words>
  <Application>Microsoft Office PowerPoint</Application>
  <PresentationFormat>와이드스크린</PresentationFormat>
  <Paragraphs>211</Paragraphs>
  <Slides>27</Slides>
  <Notes>1</Notes>
  <HiddenSlides>0</HiddenSlides>
  <MMClips>15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HY견고딕</vt:lpstr>
      <vt:lpstr>HY헤드라인M</vt:lpstr>
      <vt:lpstr>Arial</vt:lpstr>
      <vt:lpstr>Calibri</vt:lpstr>
      <vt:lpstr>Wingdings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soo yeon sung</cp:lastModifiedBy>
  <cp:revision>123</cp:revision>
  <dcterms:created xsi:type="dcterms:W3CDTF">2020-01-20T05:08:25Z</dcterms:created>
  <dcterms:modified xsi:type="dcterms:W3CDTF">2023-12-04T03:41:06Z</dcterms:modified>
</cp:coreProperties>
</file>